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</p:sldMasterIdLst>
  <p:sldIdLst>
    <p:sldId id="256" r:id="rId6"/>
    <p:sldId id="270" r:id="rId7"/>
    <p:sldId id="271" r:id="rId8"/>
    <p:sldId id="272" r:id="rId9"/>
    <p:sldId id="275" r:id="rId10"/>
    <p:sldId id="257" r:id="rId11"/>
    <p:sldId id="259" r:id="rId12"/>
    <p:sldId id="267" r:id="rId13"/>
    <p:sldId id="263" r:id="rId14"/>
    <p:sldId id="273" r:id="rId15"/>
    <p:sldId id="27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B87DF-109B-7743-1684-1A02A7425764}" v="234" dt="2023-08-13T23:58:15.135"/>
    <p1510:client id="{BD741DB7-E8AF-F68B-E2BC-1EEA6B548BD9}" v="5" dt="2023-08-13T03:46:07.355"/>
    <p1510:client id="{D883ED1A-126C-3249-8BF9-0703E3F9C5C4}" v="349" dt="2023-08-12T20:58:38.508"/>
    <p1510:client id="{E0D04A6C-765D-8D2D-01D5-C20E70AF500D}" v="160" dt="2023-08-14T01:08:45.013"/>
    <p1510:client id="{EB13612F-84FE-AAE2-4B50-A7E56798E8AC}" v="550" dt="2023-08-12T19:50:28.719"/>
    <p1510:client id="{F0CC1D9D-D33D-4C7A-803B-D96626F84B6F}" v="7" dt="2022-08-30T02:24:0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hristensen" userId="S::chris.christensen@cyclingnewzealand.nz::44d9e582-c03a-4ee9-ad5f-14a8d7c2a321" providerId="AD" clId="Web-{BD741DB7-E8AF-F68B-E2BC-1EEA6B548BD9}"/>
    <pc:docChg chg="modSld">
      <pc:chgData name="Chris Christensen" userId="S::chris.christensen@cyclingnewzealand.nz::44d9e582-c03a-4ee9-ad5f-14a8d7c2a321" providerId="AD" clId="Web-{BD741DB7-E8AF-F68B-E2BC-1EEA6B548BD9}" dt="2023-08-13T03:46:07.355" v="4" actId="20577"/>
      <pc:docMkLst>
        <pc:docMk/>
      </pc:docMkLst>
      <pc:sldChg chg="modSp">
        <pc:chgData name="Chris Christensen" userId="S::chris.christensen@cyclingnewzealand.nz::44d9e582-c03a-4ee9-ad5f-14a8d7c2a321" providerId="AD" clId="Web-{BD741DB7-E8AF-F68B-E2BC-1EEA6B548BD9}" dt="2023-08-13T03:46:07.355" v="4" actId="20577"/>
        <pc:sldMkLst>
          <pc:docMk/>
          <pc:sldMk cId="3010248723" sldId="259"/>
        </pc:sldMkLst>
        <pc:spChg chg="mod">
          <ac:chgData name="Chris Christensen" userId="S::chris.christensen@cyclingnewzealand.nz::44d9e582-c03a-4ee9-ad5f-14a8d7c2a321" providerId="AD" clId="Web-{BD741DB7-E8AF-F68B-E2BC-1EEA6B548BD9}" dt="2023-08-13T03:46:07.355" v="4" actId="20577"/>
          <ac:spMkLst>
            <pc:docMk/>
            <pc:sldMk cId="3010248723" sldId="259"/>
            <ac:spMk id="8" creationId="{00000000-0000-0000-0000-000000000000}"/>
          </ac:spMkLst>
        </pc:spChg>
      </pc:sldChg>
    </pc:docChg>
  </pc:docChgLst>
  <pc:docChgLst>
    <pc:chgData name="Chris Christensen" userId="S::chris.christensen@cyclingnewzealand.nz::44d9e582-c03a-4ee9-ad5f-14a8d7c2a321" providerId="AD" clId="Web-{D883ED1A-126C-3249-8BF9-0703E3F9C5C4}"/>
    <pc:docChg chg="modSld">
      <pc:chgData name="Chris Christensen" userId="S::chris.christensen@cyclingnewzealand.nz::44d9e582-c03a-4ee9-ad5f-14a8d7c2a321" providerId="AD" clId="Web-{D883ED1A-126C-3249-8BF9-0703E3F9C5C4}" dt="2023-08-12T20:58:38.508" v="318" actId="20577"/>
      <pc:docMkLst>
        <pc:docMk/>
      </pc:docMkLst>
      <pc:sldChg chg="modSp">
        <pc:chgData name="Chris Christensen" userId="S::chris.christensen@cyclingnewzealand.nz::44d9e582-c03a-4ee9-ad5f-14a8d7c2a321" providerId="AD" clId="Web-{D883ED1A-126C-3249-8BF9-0703E3F9C5C4}" dt="2023-08-12T20:53:09.046" v="103" actId="20577"/>
        <pc:sldMkLst>
          <pc:docMk/>
          <pc:sldMk cId="3092291215" sldId="256"/>
        </pc:sldMkLst>
        <pc:spChg chg="mod">
          <ac:chgData name="Chris Christensen" userId="S::chris.christensen@cyclingnewzealand.nz::44d9e582-c03a-4ee9-ad5f-14a8d7c2a321" providerId="AD" clId="Web-{D883ED1A-126C-3249-8BF9-0703E3F9C5C4}" dt="2023-08-12T20:53:09.046" v="103" actId="20577"/>
          <ac:spMkLst>
            <pc:docMk/>
            <pc:sldMk cId="3092291215" sldId="256"/>
            <ac:spMk id="2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D883ED1A-126C-3249-8BF9-0703E3F9C5C4}" dt="2023-08-12T20:52:18.342" v="68" actId="20577"/>
        <pc:sldMkLst>
          <pc:docMk/>
          <pc:sldMk cId="3016202540" sldId="270"/>
        </pc:sldMkLst>
        <pc:spChg chg="mod">
          <ac:chgData name="Chris Christensen" userId="S::chris.christensen@cyclingnewzealand.nz::44d9e582-c03a-4ee9-ad5f-14a8d7c2a321" providerId="AD" clId="Web-{D883ED1A-126C-3249-8BF9-0703E3F9C5C4}" dt="2023-08-12T20:51:36.154" v="46" actId="20577"/>
          <ac:spMkLst>
            <pc:docMk/>
            <pc:sldMk cId="3016202540" sldId="270"/>
            <ac:spMk id="2" creationId="{00000000-0000-0000-0000-000000000000}"/>
          </ac:spMkLst>
        </pc:spChg>
        <pc:spChg chg="mod">
          <ac:chgData name="Chris Christensen" userId="S::chris.christensen@cyclingnewzealand.nz::44d9e582-c03a-4ee9-ad5f-14a8d7c2a321" providerId="AD" clId="Web-{D883ED1A-126C-3249-8BF9-0703E3F9C5C4}" dt="2023-08-12T20:52:18.342" v="68" actId="20577"/>
          <ac:spMkLst>
            <pc:docMk/>
            <pc:sldMk cId="3016202540" sldId="270"/>
            <ac:spMk id="3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D883ED1A-126C-3249-8BF9-0703E3F9C5C4}" dt="2023-08-12T20:56:22.066" v="214" actId="20577"/>
        <pc:sldMkLst>
          <pc:docMk/>
          <pc:sldMk cId="2806529725" sldId="271"/>
        </pc:sldMkLst>
        <pc:spChg chg="mod">
          <ac:chgData name="Chris Christensen" userId="S::chris.christensen@cyclingnewzealand.nz::44d9e582-c03a-4ee9-ad5f-14a8d7c2a321" providerId="AD" clId="Web-{D883ED1A-126C-3249-8BF9-0703E3F9C5C4}" dt="2023-08-12T20:56:22.066" v="214" actId="20577"/>
          <ac:spMkLst>
            <pc:docMk/>
            <pc:sldMk cId="2806529725" sldId="271"/>
            <ac:spMk id="3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D883ED1A-126C-3249-8BF9-0703E3F9C5C4}" dt="2023-08-12T20:58:38.508" v="318" actId="20577"/>
        <pc:sldMkLst>
          <pc:docMk/>
          <pc:sldMk cId="3558901096" sldId="272"/>
        </pc:sldMkLst>
        <pc:spChg chg="mod">
          <ac:chgData name="Chris Christensen" userId="S::chris.christensen@cyclingnewzealand.nz::44d9e582-c03a-4ee9-ad5f-14a8d7c2a321" providerId="AD" clId="Web-{D883ED1A-126C-3249-8BF9-0703E3F9C5C4}" dt="2023-08-12T20:58:38.508" v="318" actId="20577"/>
          <ac:spMkLst>
            <pc:docMk/>
            <pc:sldMk cId="3558901096" sldId="272"/>
            <ac:spMk id="3" creationId="{00000000-0000-0000-0000-000000000000}"/>
          </ac:spMkLst>
        </pc:spChg>
      </pc:sldChg>
    </pc:docChg>
  </pc:docChgLst>
  <pc:docChgLst>
    <pc:chgData name="Chris Christensen" userId="S::chris.christensen@cyclingnewzealand.nz::44d9e582-c03a-4ee9-ad5f-14a8d7c2a321" providerId="AD" clId="Web-{E0D04A6C-765D-8D2D-01D5-C20E70AF500D}"/>
    <pc:docChg chg="modSld sldOrd">
      <pc:chgData name="Chris Christensen" userId="S::chris.christensen@cyclingnewzealand.nz::44d9e582-c03a-4ee9-ad5f-14a8d7c2a321" providerId="AD" clId="Web-{E0D04A6C-765D-8D2D-01D5-C20E70AF500D}" dt="2023-08-14T01:08:45.013" v="153" actId="1076"/>
      <pc:docMkLst>
        <pc:docMk/>
      </pc:docMkLst>
      <pc:sldChg chg="addSp delSp modSp">
        <pc:chgData name="Chris Christensen" userId="S::chris.christensen@cyclingnewzealand.nz::44d9e582-c03a-4ee9-ad5f-14a8d7c2a321" providerId="AD" clId="Web-{E0D04A6C-765D-8D2D-01D5-C20E70AF500D}" dt="2023-08-14T00:06:23.956" v="109" actId="1076"/>
        <pc:sldMkLst>
          <pc:docMk/>
          <pc:sldMk cId="3092291215" sldId="256"/>
        </pc:sldMkLst>
        <pc:picChg chg="del">
          <ac:chgData name="Chris Christensen" userId="S::chris.christensen@cyclingnewzealand.nz::44d9e582-c03a-4ee9-ad5f-14a8d7c2a321" providerId="AD" clId="Web-{E0D04A6C-765D-8D2D-01D5-C20E70AF500D}" dt="2023-08-14T00:04:28.546" v="104"/>
          <ac:picMkLst>
            <pc:docMk/>
            <pc:sldMk cId="3092291215" sldId="256"/>
            <ac:picMk id="3" creationId="{00000000-0000-0000-0000-000000000000}"/>
          </ac:picMkLst>
        </pc:picChg>
        <pc:picChg chg="add mod">
          <ac:chgData name="Chris Christensen" userId="S::chris.christensen@cyclingnewzealand.nz::44d9e582-c03a-4ee9-ad5f-14a8d7c2a321" providerId="AD" clId="Web-{E0D04A6C-765D-8D2D-01D5-C20E70AF500D}" dt="2023-08-14T00:06:23.956" v="109" actId="1076"/>
          <ac:picMkLst>
            <pc:docMk/>
            <pc:sldMk cId="3092291215" sldId="256"/>
            <ac:picMk id="4" creationId="{F7A18FAF-7E93-F505-39FA-A7957AE23130}"/>
          </ac:picMkLst>
        </pc:picChg>
      </pc:sldChg>
      <pc:sldChg chg="modSp">
        <pc:chgData name="Chris Christensen" userId="S::chris.christensen@cyclingnewzealand.nz::44d9e582-c03a-4ee9-ad5f-14a8d7c2a321" providerId="AD" clId="Web-{E0D04A6C-765D-8D2D-01D5-C20E70AF500D}" dt="2023-08-13T23:57:16.422" v="71" actId="20577"/>
        <pc:sldMkLst>
          <pc:docMk/>
          <pc:sldMk cId="826739062" sldId="263"/>
        </pc:sldMkLst>
        <pc:spChg chg="mod">
          <ac:chgData name="Chris Christensen" userId="S::chris.christensen@cyclingnewzealand.nz::44d9e582-c03a-4ee9-ad5f-14a8d7c2a321" providerId="AD" clId="Web-{E0D04A6C-765D-8D2D-01D5-C20E70AF500D}" dt="2023-08-13T23:57:16.422" v="71" actId="20577"/>
          <ac:spMkLst>
            <pc:docMk/>
            <pc:sldMk cId="826739062" sldId="263"/>
            <ac:spMk id="8" creationId="{00000000-0000-0000-0000-000000000000}"/>
          </ac:spMkLst>
        </pc:spChg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8:45.013" v="153" actId="1076"/>
        <pc:sldMkLst>
          <pc:docMk/>
          <pc:sldMk cId="1515302552" sldId="266"/>
        </pc:sldMkLst>
        <pc:picChg chg="add mod">
          <ac:chgData name="Chris Christensen" userId="S::chris.christensen@cyclingnewzealand.nz::44d9e582-c03a-4ee9-ad5f-14a8d7c2a321" providerId="AD" clId="Web-{E0D04A6C-765D-8D2D-01D5-C20E70AF500D}" dt="2023-08-14T01:08:45.013" v="153" actId="1076"/>
          <ac:picMkLst>
            <pc:docMk/>
            <pc:sldMk cId="1515302552" sldId="266"/>
            <ac:picMk id="3" creationId="{D42DB6D4-F914-0154-39E6-B77380C43C27}"/>
          </ac:picMkLst>
        </pc:picChg>
        <pc:picChg chg="del">
          <ac:chgData name="Chris Christensen" userId="S::chris.christensen@cyclingnewzealand.nz::44d9e582-c03a-4ee9-ad5f-14a8d7c2a321" providerId="AD" clId="Web-{E0D04A6C-765D-8D2D-01D5-C20E70AF500D}" dt="2023-08-14T01:08:38.466" v="150"/>
          <ac:picMkLst>
            <pc:docMk/>
            <pc:sldMk cId="1515302552" sldId="266"/>
            <ac:picMk id="1026" creationId="{00000000-0000-0000-0000-000000000000}"/>
          </ac:picMkLst>
        </pc:picChg>
      </pc:sldChg>
      <pc:sldChg chg="ord">
        <pc:chgData name="Chris Christensen" userId="S::chris.christensen@cyclingnewzealand.nz::44d9e582-c03a-4ee9-ad5f-14a8d7c2a321" providerId="AD" clId="Web-{E0D04A6C-765D-8D2D-01D5-C20E70AF500D}" dt="2023-08-13T23:57:36.314" v="72"/>
        <pc:sldMkLst>
          <pc:docMk/>
          <pc:sldMk cId="1880790395" sldId="267"/>
        </pc:sldMkLst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4:23.708" v="112" actId="1076"/>
        <pc:sldMkLst>
          <pc:docMk/>
          <pc:sldMk cId="3016202540" sldId="270"/>
        </pc:sldMkLst>
        <pc:picChg chg="add mod">
          <ac:chgData name="Chris Christensen" userId="S::chris.christensen@cyclingnewzealand.nz::44d9e582-c03a-4ee9-ad5f-14a8d7c2a321" providerId="AD" clId="Web-{E0D04A6C-765D-8D2D-01D5-C20E70AF500D}" dt="2023-08-14T01:04:23.708" v="112" actId="1076"/>
          <ac:picMkLst>
            <pc:docMk/>
            <pc:sldMk cId="3016202540" sldId="270"/>
            <ac:picMk id="4" creationId="{FE7346FE-9F5A-91FF-84D3-5E834D059687}"/>
          </ac:picMkLst>
        </pc:picChg>
        <pc:picChg chg="del">
          <ac:chgData name="Chris Christensen" userId="S::chris.christensen@cyclingnewzealand.nz::44d9e582-c03a-4ee9-ad5f-14a8d7c2a321" providerId="AD" clId="Web-{E0D04A6C-765D-8D2D-01D5-C20E70AF500D}" dt="2023-08-14T01:01:54.391" v="110"/>
          <ac:picMkLst>
            <pc:docMk/>
            <pc:sldMk cId="3016202540" sldId="270"/>
            <ac:picMk id="5" creationId="{00000000-0000-0000-0000-000000000000}"/>
          </ac:picMkLst>
        </pc:picChg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4:51.803" v="116" actId="1076"/>
        <pc:sldMkLst>
          <pc:docMk/>
          <pc:sldMk cId="2806529725" sldId="271"/>
        </pc:sldMkLst>
        <pc:spChg chg="mod">
          <ac:chgData name="Chris Christensen" userId="S::chris.christensen@cyclingnewzealand.nz::44d9e582-c03a-4ee9-ad5f-14a8d7c2a321" providerId="AD" clId="Web-{E0D04A6C-765D-8D2D-01D5-C20E70AF500D}" dt="2023-08-13T23:52:42.523" v="20" actId="20577"/>
          <ac:spMkLst>
            <pc:docMk/>
            <pc:sldMk cId="2806529725" sldId="271"/>
            <ac:spMk id="3" creationId="{00000000-0000-0000-0000-000000000000}"/>
          </ac:spMkLst>
        </pc:spChg>
        <pc:picChg chg="del">
          <ac:chgData name="Chris Christensen" userId="S::chris.christensen@cyclingnewzealand.nz::44d9e582-c03a-4ee9-ad5f-14a8d7c2a321" providerId="AD" clId="Web-{E0D04A6C-765D-8D2D-01D5-C20E70AF500D}" dt="2023-08-14T01:04:37.099" v="114"/>
          <ac:picMkLst>
            <pc:docMk/>
            <pc:sldMk cId="2806529725" sldId="271"/>
            <ac:picMk id="4" creationId="{00000000-0000-0000-0000-000000000000}"/>
          </ac:picMkLst>
        </pc:picChg>
        <pc:picChg chg="add mod">
          <ac:chgData name="Chris Christensen" userId="S::chris.christensen@cyclingnewzealand.nz::44d9e582-c03a-4ee9-ad5f-14a8d7c2a321" providerId="AD" clId="Web-{E0D04A6C-765D-8D2D-01D5-C20E70AF500D}" dt="2023-08-14T01:04:51.803" v="116" actId="1076"/>
          <ac:picMkLst>
            <pc:docMk/>
            <pc:sldMk cId="2806529725" sldId="271"/>
            <ac:picMk id="5" creationId="{69AADCE2-28C6-D043-7C4C-D7FDC018F0BA}"/>
          </ac:picMkLst>
        </pc:picChg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6:27.993" v="135" actId="20577"/>
        <pc:sldMkLst>
          <pc:docMk/>
          <pc:sldMk cId="3558901096" sldId="272"/>
        </pc:sldMkLst>
        <pc:spChg chg="mod">
          <ac:chgData name="Chris Christensen" userId="S::chris.christensen@cyclingnewzealand.nz::44d9e582-c03a-4ee9-ad5f-14a8d7c2a321" providerId="AD" clId="Web-{E0D04A6C-765D-8D2D-01D5-C20E70AF500D}" dt="2023-08-14T01:06:27.993" v="135" actId="20577"/>
          <ac:spMkLst>
            <pc:docMk/>
            <pc:sldMk cId="3558901096" sldId="272"/>
            <ac:spMk id="3" creationId="{00000000-0000-0000-0000-000000000000}"/>
          </ac:spMkLst>
        </pc:spChg>
        <pc:picChg chg="del">
          <ac:chgData name="Chris Christensen" userId="S::chris.christensen@cyclingnewzealand.nz::44d9e582-c03a-4ee9-ad5f-14a8d7c2a321" providerId="AD" clId="Web-{E0D04A6C-765D-8D2D-01D5-C20E70AF500D}" dt="2023-08-14T01:05:03.350" v="118"/>
          <ac:picMkLst>
            <pc:docMk/>
            <pc:sldMk cId="3558901096" sldId="272"/>
            <ac:picMk id="4" creationId="{00000000-0000-0000-0000-000000000000}"/>
          </ac:picMkLst>
        </pc:picChg>
        <pc:picChg chg="add mod">
          <ac:chgData name="Chris Christensen" userId="S::chris.christensen@cyclingnewzealand.nz::44d9e582-c03a-4ee9-ad5f-14a8d7c2a321" providerId="AD" clId="Web-{E0D04A6C-765D-8D2D-01D5-C20E70AF500D}" dt="2023-08-14T01:05:17.038" v="120" actId="1076"/>
          <ac:picMkLst>
            <pc:docMk/>
            <pc:sldMk cId="3558901096" sldId="272"/>
            <ac:picMk id="5" creationId="{11F6F553-055C-2E1E-F8A9-790A31F161DF}"/>
          </ac:picMkLst>
        </pc:picChg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6:50.541" v="138" actId="1076"/>
        <pc:sldMkLst>
          <pc:docMk/>
          <pc:sldMk cId="1059190430" sldId="273"/>
        </pc:sldMkLst>
        <pc:spChg chg="mod">
          <ac:chgData name="Chris Christensen" userId="S::chris.christensen@cyclingnewzealand.nz::44d9e582-c03a-4ee9-ad5f-14a8d7c2a321" providerId="AD" clId="Web-{E0D04A6C-765D-8D2D-01D5-C20E70AF500D}" dt="2023-08-13T23:52:09.553" v="8" actId="20577"/>
          <ac:spMkLst>
            <pc:docMk/>
            <pc:sldMk cId="1059190430" sldId="273"/>
            <ac:spMk id="3" creationId="{00000000-0000-0000-0000-000000000000}"/>
          </ac:spMkLst>
        </pc:spChg>
        <pc:picChg chg="del">
          <ac:chgData name="Chris Christensen" userId="S::chris.christensen@cyclingnewzealand.nz::44d9e582-c03a-4ee9-ad5f-14a8d7c2a321" providerId="AD" clId="Web-{E0D04A6C-765D-8D2D-01D5-C20E70AF500D}" dt="2023-08-14T01:06:43.884" v="137"/>
          <ac:picMkLst>
            <pc:docMk/>
            <pc:sldMk cId="1059190430" sldId="273"/>
            <ac:picMk id="4" creationId="{00000000-0000-0000-0000-000000000000}"/>
          </ac:picMkLst>
        </pc:picChg>
        <pc:picChg chg="add mod">
          <ac:chgData name="Chris Christensen" userId="S::chris.christensen@cyclingnewzealand.nz::44d9e582-c03a-4ee9-ad5f-14a8d7c2a321" providerId="AD" clId="Web-{E0D04A6C-765D-8D2D-01D5-C20E70AF500D}" dt="2023-08-14T01:06:50.541" v="138" actId="1076"/>
          <ac:picMkLst>
            <pc:docMk/>
            <pc:sldMk cId="1059190430" sldId="273"/>
            <ac:picMk id="5" creationId="{C54C6448-E075-B6C0-37CD-DE0210C75011}"/>
          </ac:picMkLst>
        </pc:picChg>
      </pc:sldChg>
      <pc:sldChg chg="addSp delSp modSp">
        <pc:chgData name="Chris Christensen" userId="S::chris.christensen@cyclingnewzealand.nz::44d9e582-c03a-4ee9-ad5f-14a8d7c2a321" providerId="AD" clId="Web-{E0D04A6C-765D-8D2D-01D5-C20E70AF500D}" dt="2023-08-14T01:08:24.419" v="148" actId="1076"/>
        <pc:sldMkLst>
          <pc:docMk/>
          <pc:sldMk cId="3735042055" sldId="274"/>
        </pc:sldMkLst>
        <pc:spChg chg="mod">
          <ac:chgData name="Chris Christensen" userId="S::chris.christensen@cyclingnewzealand.nz::44d9e582-c03a-4ee9-ad5f-14a8d7c2a321" providerId="AD" clId="Web-{E0D04A6C-765D-8D2D-01D5-C20E70AF500D}" dt="2023-08-14T01:08:17.059" v="147" actId="1076"/>
          <ac:spMkLst>
            <pc:docMk/>
            <pc:sldMk cId="3735042055" sldId="274"/>
            <ac:spMk id="3" creationId="{00000000-0000-0000-0000-000000000000}"/>
          </ac:spMkLst>
        </pc:spChg>
        <pc:picChg chg="mod">
          <ac:chgData name="Chris Christensen" userId="S::chris.christensen@cyclingnewzealand.nz::44d9e582-c03a-4ee9-ad5f-14a8d7c2a321" providerId="AD" clId="Web-{E0D04A6C-765D-8D2D-01D5-C20E70AF500D}" dt="2023-08-14T01:08:24.419" v="148" actId="1076"/>
          <ac:picMkLst>
            <pc:docMk/>
            <pc:sldMk cId="3735042055" sldId="274"/>
            <ac:picMk id="5" creationId="{00000000-0000-0000-0000-000000000000}"/>
          </ac:picMkLst>
        </pc:picChg>
        <pc:picChg chg="del">
          <ac:chgData name="Chris Christensen" userId="S::chris.christensen@cyclingnewzealand.nz::44d9e582-c03a-4ee9-ad5f-14a8d7c2a321" providerId="AD" clId="Web-{E0D04A6C-765D-8D2D-01D5-C20E70AF500D}" dt="2023-08-14T01:07:02.166" v="140"/>
          <ac:picMkLst>
            <pc:docMk/>
            <pc:sldMk cId="3735042055" sldId="274"/>
            <ac:picMk id="6" creationId="{00000000-0000-0000-0000-000000000000}"/>
          </ac:picMkLst>
        </pc:picChg>
        <pc:picChg chg="add mod">
          <ac:chgData name="Chris Christensen" userId="S::chris.christensen@cyclingnewzealand.nz::44d9e582-c03a-4ee9-ad5f-14a8d7c2a321" providerId="AD" clId="Web-{E0D04A6C-765D-8D2D-01D5-C20E70AF500D}" dt="2023-08-14T01:07:12.417" v="141" actId="1076"/>
          <ac:picMkLst>
            <pc:docMk/>
            <pc:sldMk cId="3735042055" sldId="274"/>
            <ac:picMk id="7" creationId="{5CE6DC61-62A6-5BC9-99FA-F3BE42BB0E0E}"/>
          </ac:picMkLst>
        </pc:picChg>
      </pc:sldChg>
    </pc:docChg>
  </pc:docChgLst>
  <pc:docChgLst>
    <pc:chgData name="Chris Christensen" userId="S::chris.christensen@cyclingnewzealand.nz::44d9e582-c03a-4ee9-ad5f-14a8d7c2a321" providerId="AD" clId="Web-{EB13612F-84FE-AAE2-4B50-A7E56798E8AC}"/>
    <pc:docChg chg="addSld delSld modSld sldOrd">
      <pc:chgData name="Chris Christensen" userId="S::chris.christensen@cyclingnewzealand.nz::44d9e582-c03a-4ee9-ad5f-14a8d7c2a321" providerId="AD" clId="Web-{EB13612F-84FE-AAE2-4B50-A7E56798E8AC}" dt="2023-08-12T19:50:28.719" v="520" actId="20577"/>
      <pc:docMkLst>
        <pc:docMk/>
      </pc:docMkLst>
      <pc:sldChg chg="modSp">
        <pc:chgData name="Chris Christensen" userId="S::chris.christensen@cyclingnewzealand.nz::44d9e582-c03a-4ee9-ad5f-14a8d7c2a321" providerId="AD" clId="Web-{EB13612F-84FE-AAE2-4B50-A7E56798E8AC}" dt="2023-08-12T19:14:34.024" v="69" actId="20577"/>
        <pc:sldMkLst>
          <pc:docMk/>
          <pc:sldMk cId="4014792627" sldId="257"/>
        </pc:sldMkLst>
        <pc:spChg chg="mod">
          <ac:chgData name="Chris Christensen" userId="S::chris.christensen@cyclingnewzealand.nz::44d9e582-c03a-4ee9-ad5f-14a8d7c2a321" providerId="AD" clId="Web-{EB13612F-84FE-AAE2-4B50-A7E56798E8AC}" dt="2023-08-12T19:14:34.024" v="69" actId="20577"/>
          <ac:spMkLst>
            <pc:docMk/>
            <pc:sldMk cId="4014792627" sldId="257"/>
            <ac:spMk id="8" creationId="{00000000-0000-0000-0000-000000000000}"/>
          </ac:spMkLst>
        </pc:spChg>
      </pc:sldChg>
      <pc:sldChg chg="del">
        <pc:chgData name="Chris Christensen" userId="S::chris.christensen@cyclingnewzealand.nz::44d9e582-c03a-4ee9-ad5f-14a8d7c2a321" providerId="AD" clId="Web-{EB13612F-84FE-AAE2-4B50-A7E56798E8AC}" dt="2023-08-12T19:12:51.474" v="43"/>
        <pc:sldMkLst>
          <pc:docMk/>
          <pc:sldMk cId="1969321871" sldId="258"/>
        </pc:sldMkLst>
      </pc:sldChg>
      <pc:sldChg chg="modSp">
        <pc:chgData name="Chris Christensen" userId="S::chris.christensen@cyclingnewzealand.nz::44d9e582-c03a-4ee9-ad5f-14a8d7c2a321" providerId="AD" clId="Web-{EB13612F-84FE-AAE2-4B50-A7E56798E8AC}" dt="2023-08-12T19:15:20.712" v="76" actId="20577"/>
        <pc:sldMkLst>
          <pc:docMk/>
          <pc:sldMk cId="3010248723" sldId="259"/>
        </pc:sldMkLst>
        <pc:spChg chg="mod">
          <ac:chgData name="Chris Christensen" userId="S::chris.christensen@cyclingnewzealand.nz::44d9e582-c03a-4ee9-ad5f-14a8d7c2a321" providerId="AD" clId="Web-{EB13612F-84FE-AAE2-4B50-A7E56798E8AC}" dt="2023-08-12T19:15:20.712" v="76" actId="20577"/>
          <ac:spMkLst>
            <pc:docMk/>
            <pc:sldMk cId="3010248723" sldId="259"/>
            <ac:spMk id="8" creationId="{00000000-0000-0000-0000-000000000000}"/>
          </ac:spMkLst>
        </pc:spChg>
      </pc:sldChg>
      <pc:sldChg chg="del">
        <pc:chgData name="Chris Christensen" userId="S::chris.christensen@cyclingnewzealand.nz::44d9e582-c03a-4ee9-ad5f-14a8d7c2a321" providerId="AD" clId="Web-{EB13612F-84FE-AAE2-4B50-A7E56798E8AC}" dt="2023-08-12T19:13:11.271" v="47"/>
        <pc:sldMkLst>
          <pc:docMk/>
          <pc:sldMk cId="855737382" sldId="260"/>
        </pc:sldMkLst>
      </pc:sldChg>
      <pc:sldChg chg="del">
        <pc:chgData name="Chris Christensen" userId="S::chris.christensen@cyclingnewzealand.nz::44d9e582-c03a-4ee9-ad5f-14a8d7c2a321" providerId="AD" clId="Web-{EB13612F-84FE-AAE2-4B50-A7E56798E8AC}" dt="2023-08-12T19:13:11.271" v="46"/>
        <pc:sldMkLst>
          <pc:docMk/>
          <pc:sldMk cId="1984646769" sldId="262"/>
        </pc:sldMkLst>
      </pc:sldChg>
      <pc:sldChg chg="modSp">
        <pc:chgData name="Chris Christensen" userId="S::chris.christensen@cyclingnewzealand.nz::44d9e582-c03a-4ee9-ad5f-14a8d7c2a321" providerId="AD" clId="Web-{EB13612F-84FE-AAE2-4B50-A7E56798E8AC}" dt="2023-08-12T19:36:49.816" v="411" actId="20577"/>
        <pc:sldMkLst>
          <pc:docMk/>
          <pc:sldMk cId="826739062" sldId="263"/>
        </pc:sldMkLst>
        <pc:spChg chg="mod">
          <ac:chgData name="Chris Christensen" userId="S::chris.christensen@cyclingnewzealand.nz::44d9e582-c03a-4ee9-ad5f-14a8d7c2a321" providerId="AD" clId="Web-{EB13612F-84FE-AAE2-4B50-A7E56798E8AC}" dt="2023-08-12T19:36:49.816" v="411" actId="20577"/>
          <ac:spMkLst>
            <pc:docMk/>
            <pc:sldMk cId="826739062" sldId="263"/>
            <ac:spMk id="8" creationId="{00000000-0000-0000-0000-000000000000}"/>
          </ac:spMkLst>
        </pc:spChg>
      </pc:sldChg>
      <pc:sldChg chg="del">
        <pc:chgData name="Chris Christensen" userId="S::chris.christensen@cyclingnewzealand.nz::44d9e582-c03a-4ee9-ad5f-14a8d7c2a321" providerId="AD" clId="Web-{EB13612F-84FE-AAE2-4B50-A7E56798E8AC}" dt="2023-08-12T19:13:11.271" v="44"/>
        <pc:sldMkLst>
          <pc:docMk/>
          <pc:sldMk cId="3564808517" sldId="264"/>
        </pc:sldMkLst>
      </pc:sldChg>
      <pc:sldChg chg="modSp">
        <pc:chgData name="Chris Christensen" userId="S::chris.christensen@cyclingnewzealand.nz::44d9e582-c03a-4ee9-ad5f-14a8d7c2a321" providerId="AD" clId="Web-{EB13612F-84FE-AAE2-4B50-A7E56798E8AC}" dt="2023-08-12T19:50:28.719" v="520" actId="20577"/>
        <pc:sldMkLst>
          <pc:docMk/>
          <pc:sldMk cId="1515302552" sldId="266"/>
        </pc:sldMkLst>
        <pc:spChg chg="mod">
          <ac:chgData name="Chris Christensen" userId="S::chris.christensen@cyclingnewzealand.nz::44d9e582-c03a-4ee9-ad5f-14a8d7c2a321" providerId="AD" clId="Web-{EB13612F-84FE-AAE2-4B50-A7E56798E8AC}" dt="2023-08-12T19:48:14.528" v="473" actId="20577"/>
          <ac:spMkLst>
            <pc:docMk/>
            <pc:sldMk cId="1515302552" sldId="266"/>
            <ac:spMk id="2" creationId="{00000000-0000-0000-0000-000000000000}"/>
          </ac:spMkLst>
        </pc:spChg>
        <pc:spChg chg="mod">
          <ac:chgData name="Chris Christensen" userId="S::chris.christensen@cyclingnewzealand.nz::44d9e582-c03a-4ee9-ad5f-14a8d7c2a321" providerId="AD" clId="Web-{EB13612F-84FE-AAE2-4B50-A7E56798E8AC}" dt="2023-08-12T19:50:28.719" v="520" actId="20577"/>
          <ac:spMkLst>
            <pc:docMk/>
            <pc:sldMk cId="1515302552" sldId="266"/>
            <ac:spMk id="4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EB13612F-84FE-AAE2-4B50-A7E56798E8AC}" dt="2023-08-12T19:37:36.146" v="416" actId="20577"/>
        <pc:sldMkLst>
          <pc:docMk/>
          <pc:sldMk cId="1880790395" sldId="267"/>
        </pc:sldMkLst>
        <pc:spChg chg="mod">
          <ac:chgData name="Chris Christensen" userId="S::chris.christensen@cyclingnewzealand.nz::44d9e582-c03a-4ee9-ad5f-14a8d7c2a321" providerId="AD" clId="Web-{EB13612F-84FE-AAE2-4B50-A7E56798E8AC}" dt="2023-08-12T19:37:36.146" v="416" actId="20577"/>
          <ac:spMkLst>
            <pc:docMk/>
            <pc:sldMk cId="1880790395" sldId="267"/>
            <ac:spMk id="8" creationId="{00000000-0000-0000-0000-000000000000}"/>
          </ac:spMkLst>
        </pc:spChg>
      </pc:sldChg>
      <pc:sldChg chg="del">
        <pc:chgData name="Chris Christensen" userId="S::chris.christensen@cyclingnewzealand.nz::44d9e582-c03a-4ee9-ad5f-14a8d7c2a321" providerId="AD" clId="Web-{EB13612F-84FE-AAE2-4B50-A7E56798E8AC}" dt="2023-08-12T19:13:11.271" v="45"/>
        <pc:sldMkLst>
          <pc:docMk/>
          <pc:sldMk cId="2933477848" sldId="269"/>
        </pc:sldMkLst>
      </pc:sldChg>
      <pc:sldChg chg="modSp">
        <pc:chgData name="Chris Christensen" userId="S::chris.christensen@cyclingnewzealand.nz::44d9e582-c03a-4ee9-ad5f-14a8d7c2a321" providerId="AD" clId="Web-{EB13612F-84FE-AAE2-4B50-A7E56798E8AC}" dt="2023-08-12T19:11:25.702" v="25" actId="20577"/>
        <pc:sldMkLst>
          <pc:docMk/>
          <pc:sldMk cId="3016202540" sldId="270"/>
        </pc:sldMkLst>
        <pc:spChg chg="mod">
          <ac:chgData name="Chris Christensen" userId="S::chris.christensen@cyclingnewzealand.nz::44d9e582-c03a-4ee9-ad5f-14a8d7c2a321" providerId="AD" clId="Web-{EB13612F-84FE-AAE2-4B50-A7E56798E8AC}" dt="2023-08-12T19:11:25.702" v="25" actId="20577"/>
          <ac:spMkLst>
            <pc:docMk/>
            <pc:sldMk cId="3016202540" sldId="270"/>
            <ac:spMk id="3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EB13612F-84FE-AAE2-4B50-A7E56798E8AC}" dt="2023-08-12T19:12:12.832" v="35" actId="20577"/>
        <pc:sldMkLst>
          <pc:docMk/>
          <pc:sldMk cId="2806529725" sldId="271"/>
        </pc:sldMkLst>
        <pc:spChg chg="mod">
          <ac:chgData name="Chris Christensen" userId="S::chris.christensen@cyclingnewzealand.nz::44d9e582-c03a-4ee9-ad5f-14a8d7c2a321" providerId="AD" clId="Web-{EB13612F-84FE-AAE2-4B50-A7E56798E8AC}" dt="2023-08-12T19:12:12.832" v="35" actId="20577"/>
          <ac:spMkLst>
            <pc:docMk/>
            <pc:sldMk cId="2806529725" sldId="271"/>
            <ac:spMk id="3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EB13612F-84FE-AAE2-4B50-A7E56798E8AC}" dt="2023-08-12T19:12:40.067" v="42" actId="20577"/>
        <pc:sldMkLst>
          <pc:docMk/>
          <pc:sldMk cId="3558901096" sldId="272"/>
        </pc:sldMkLst>
        <pc:spChg chg="mod">
          <ac:chgData name="Chris Christensen" userId="S::chris.christensen@cyclingnewzealand.nz::44d9e582-c03a-4ee9-ad5f-14a8d7c2a321" providerId="AD" clId="Web-{EB13612F-84FE-AAE2-4B50-A7E56798E8AC}" dt="2023-08-12T19:12:40.067" v="42" actId="20577"/>
          <ac:spMkLst>
            <pc:docMk/>
            <pc:sldMk cId="3558901096" sldId="272"/>
            <ac:spMk id="3" creationId="{00000000-0000-0000-0000-000000000000}"/>
          </ac:spMkLst>
        </pc:spChg>
      </pc:sldChg>
      <pc:sldChg chg="modSp">
        <pc:chgData name="Chris Christensen" userId="S::chris.christensen@cyclingnewzealand.nz::44d9e582-c03a-4ee9-ad5f-14a8d7c2a321" providerId="AD" clId="Web-{EB13612F-84FE-AAE2-4B50-A7E56798E8AC}" dt="2023-08-12T19:46:08.930" v="471" actId="20577"/>
        <pc:sldMkLst>
          <pc:docMk/>
          <pc:sldMk cId="1059190430" sldId="273"/>
        </pc:sldMkLst>
        <pc:spChg chg="mod">
          <ac:chgData name="Chris Christensen" userId="S::chris.christensen@cyclingnewzealand.nz::44d9e582-c03a-4ee9-ad5f-14a8d7c2a321" providerId="AD" clId="Web-{EB13612F-84FE-AAE2-4B50-A7E56798E8AC}" dt="2023-08-12T19:46:08.930" v="471" actId="20577"/>
          <ac:spMkLst>
            <pc:docMk/>
            <pc:sldMk cId="1059190430" sldId="273"/>
            <ac:spMk id="3" creationId="{00000000-0000-0000-0000-000000000000}"/>
          </ac:spMkLst>
        </pc:spChg>
      </pc:sldChg>
      <pc:sldChg chg="modSp add ord replId">
        <pc:chgData name="Chris Christensen" userId="S::chris.christensen@cyclingnewzealand.nz::44d9e582-c03a-4ee9-ad5f-14a8d7c2a321" providerId="AD" clId="Web-{EB13612F-84FE-AAE2-4B50-A7E56798E8AC}" dt="2023-08-12T19:34:35.594" v="395" actId="20577"/>
        <pc:sldMkLst>
          <pc:docMk/>
          <pc:sldMk cId="1045870566" sldId="275"/>
        </pc:sldMkLst>
        <pc:spChg chg="mod">
          <ac:chgData name="Chris Christensen" userId="S::chris.christensen@cyclingnewzealand.nz::44d9e582-c03a-4ee9-ad5f-14a8d7c2a321" providerId="AD" clId="Web-{EB13612F-84FE-AAE2-4B50-A7E56798E8AC}" dt="2023-08-12T19:20:27.925" v="97" actId="20577"/>
          <ac:spMkLst>
            <pc:docMk/>
            <pc:sldMk cId="1045870566" sldId="275"/>
            <ac:spMk id="2" creationId="{00000000-0000-0000-0000-000000000000}"/>
          </ac:spMkLst>
        </pc:spChg>
        <pc:spChg chg="mod">
          <ac:chgData name="Chris Christensen" userId="S::chris.christensen@cyclingnewzealand.nz::44d9e582-c03a-4ee9-ad5f-14a8d7c2a321" providerId="AD" clId="Web-{EB13612F-84FE-AAE2-4B50-A7E56798E8AC}" dt="2023-08-12T19:34:35.594" v="395" actId="20577"/>
          <ac:spMkLst>
            <pc:docMk/>
            <pc:sldMk cId="1045870566" sldId="275"/>
            <ac:spMk id="8" creationId="{00000000-0000-0000-0000-000000000000}"/>
          </ac:spMkLst>
        </pc:spChg>
      </pc:sldChg>
      <pc:sldChg chg="new del">
        <pc:chgData name="Chris Christensen" userId="S::chris.christensen@cyclingnewzealand.nz::44d9e582-c03a-4ee9-ad5f-14a8d7c2a321" providerId="AD" clId="Web-{EB13612F-84FE-AAE2-4B50-A7E56798E8AC}" dt="2023-08-12T19:19:19.751" v="78"/>
        <pc:sldMkLst>
          <pc:docMk/>
          <pc:sldMk cId="4072532361" sldId="275"/>
        </pc:sldMkLst>
      </pc:sldChg>
    </pc:docChg>
  </pc:docChgLst>
  <pc:docChgLst>
    <pc:chgData name="Shanelle Barrett" userId="040ff653-02b4-476b-b220-075255950121" providerId="ADAL" clId="{F0CC1D9D-D33D-4C7A-803B-D96626F84B6F}"/>
    <pc:docChg chg="custSel addSld delSld modSld">
      <pc:chgData name="Shanelle Barrett" userId="040ff653-02b4-476b-b220-075255950121" providerId="ADAL" clId="{F0CC1D9D-D33D-4C7A-803B-D96626F84B6F}" dt="2022-08-30T02:24:25.205" v="774" actId="6549"/>
      <pc:docMkLst>
        <pc:docMk/>
      </pc:docMkLst>
      <pc:sldChg chg="modSp mod">
        <pc:chgData name="Shanelle Barrett" userId="040ff653-02b4-476b-b220-075255950121" providerId="ADAL" clId="{F0CC1D9D-D33D-4C7A-803B-D96626F84B6F}" dt="2022-08-30T01:00:58.623" v="9" actId="6549"/>
        <pc:sldMkLst>
          <pc:docMk/>
          <pc:sldMk cId="1969321871" sldId="258"/>
        </pc:sldMkLst>
        <pc:spChg chg="mod">
          <ac:chgData name="Shanelle Barrett" userId="040ff653-02b4-476b-b220-075255950121" providerId="ADAL" clId="{F0CC1D9D-D33D-4C7A-803B-D96626F84B6F}" dt="2022-08-30T01:00:58.623" v="9" actId="6549"/>
          <ac:spMkLst>
            <pc:docMk/>
            <pc:sldMk cId="1969321871" sldId="258"/>
            <ac:spMk id="8" creationId="{00000000-0000-0000-0000-000000000000}"/>
          </ac:spMkLst>
        </pc:spChg>
      </pc:sldChg>
      <pc:sldChg chg="delSp modSp mod">
        <pc:chgData name="Shanelle Barrett" userId="040ff653-02b4-476b-b220-075255950121" providerId="ADAL" clId="{F0CC1D9D-D33D-4C7A-803B-D96626F84B6F}" dt="2022-08-30T01:06:09.066" v="471" actId="478"/>
        <pc:sldMkLst>
          <pc:docMk/>
          <pc:sldMk cId="826739062" sldId="263"/>
        </pc:sldMkLst>
        <pc:spChg chg="mod">
          <ac:chgData name="Shanelle Barrett" userId="040ff653-02b4-476b-b220-075255950121" providerId="ADAL" clId="{F0CC1D9D-D33D-4C7A-803B-D96626F84B6F}" dt="2022-08-30T01:05:58.378" v="469" actId="113"/>
          <ac:spMkLst>
            <pc:docMk/>
            <pc:sldMk cId="826739062" sldId="263"/>
            <ac:spMk id="8" creationId="{00000000-0000-0000-0000-000000000000}"/>
          </ac:spMkLst>
        </pc:spChg>
        <pc:picChg chg="del mod">
          <ac:chgData name="Shanelle Barrett" userId="040ff653-02b4-476b-b220-075255950121" providerId="ADAL" clId="{F0CC1D9D-D33D-4C7A-803B-D96626F84B6F}" dt="2022-08-30T01:06:09.066" v="471" actId="478"/>
          <ac:picMkLst>
            <pc:docMk/>
            <pc:sldMk cId="826739062" sldId="263"/>
            <ac:picMk id="7" creationId="{53351AD0-A5CF-412B-9C98-873D595C3C37}"/>
          </ac:picMkLst>
        </pc:picChg>
      </pc:sldChg>
      <pc:sldChg chg="addSp delSp modSp mod">
        <pc:chgData name="Shanelle Barrett" userId="040ff653-02b4-476b-b220-075255950121" providerId="ADAL" clId="{F0CC1D9D-D33D-4C7A-803B-D96626F84B6F}" dt="2022-08-30T02:24:25.205" v="774" actId="6549"/>
        <pc:sldMkLst>
          <pc:docMk/>
          <pc:sldMk cId="3564808517" sldId="264"/>
        </pc:sldMkLst>
        <pc:spChg chg="add mod">
          <ac:chgData name="Shanelle Barrett" userId="040ff653-02b4-476b-b220-075255950121" providerId="ADAL" clId="{F0CC1D9D-D33D-4C7A-803B-D96626F84B6F}" dt="2022-08-30T01:04:14.501" v="353" actId="1076"/>
          <ac:spMkLst>
            <pc:docMk/>
            <pc:sldMk cId="3564808517" sldId="264"/>
            <ac:spMk id="2" creationId="{A231A3F8-C01B-346E-6838-B645D2E34429}"/>
          </ac:spMkLst>
        </pc:spChg>
        <pc:spChg chg="mod">
          <ac:chgData name="Shanelle Barrett" userId="040ff653-02b4-476b-b220-075255950121" providerId="ADAL" clId="{F0CC1D9D-D33D-4C7A-803B-D96626F84B6F}" dt="2022-08-30T02:24:25.205" v="774" actId="6549"/>
          <ac:spMkLst>
            <pc:docMk/>
            <pc:sldMk cId="3564808517" sldId="264"/>
            <ac:spMk id="8" creationId="{00000000-0000-0000-0000-000000000000}"/>
          </ac:spMkLst>
        </pc:spChg>
        <pc:picChg chg="del mod">
          <ac:chgData name="Shanelle Barrett" userId="040ff653-02b4-476b-b220-075255950121" providerId="ADAL" clId="{F0CC1D9D-D33D-4C7A-803B-D96626F84B6F}" dt="2022-08-30T01:04:15.959" v="354" actId="478"/>
          <ac:picMkLst>
            <pc:docMk/>
            <pc:sldMk cId="3564808517" sldId="264"/>
            <ac:picMk id="9" creationId="{00000000-0000-0000-0000-000000000000}"/>
          </ac:picMkLst>
        </pc:picChg>
      </pc:sldChg>
      <pc:sldChg chg="add del setBg">
        <pc:chgData name="Shanelle Barrett" userId="040ff653-02b4-476b-b220-075255950121" providerId="ADAL" clId="{F0CC1D9D-D33D-4C7A-803B-D96626F84B6F}" dt="2022-08-30T01:06:34.324" v="474" actId="47"/>
        <pc:sldMkLst>
          <pc:docMk/>
          <pc:sldMk cId="2023798400" sldId="268"/>
        </pc:sldMkLst>
      </pc:sldChg>
      <pc:sldChg chg="addSp delSp modSp add mod modAnim">
        <pc:chgData name="Shanelle Barrett" userId="040ff653-02b4-476b-b220-075255950121" providerId="ADAL" clId="{F0CC1D9D-D33D-4C7A-803B-D96626F84B6F}" dt="2022-08-30T02:24:03.506" v="773"/>
        <pc:sldMkLst>
          <pc:docMk/>
          <pc:sldMk cId="2933477848" sldId="269"/>
        </pc:sldMkLst>
        <pc:spChg chg="mod">
          <ac:chgData name="Shanelle Barrett" userId="040ff653-02b4-476b-b220-075255950121" providerId="ADAL" clId="{F0CC1D9D-D33D-4C7A-803B-D96626F84B6F}" dt="2022-08-30T02:22:00.271" v="759" actId="20577"/>
          <ac:spMkLst>
            <pc:docMk/>
            <pc:sldMk cId="2933477848" sldId="269"/>
            <ac:spMk id="8" creationId="{00000000-0000-0000-0000-000000000000}"/>
          </ac:spMkLst>
        </pc:spChg>
        <pc:picChg chg="del">
          <ac:chgData name="Shanelle Barrett" userId="040ff653-02b4-476b-b220-075255950121" providerId="ADAL" clId="{F0CC1D9D-D33D-4C7A-803B-D96626F84B6F}" dt="2022-08-30T02:22:03.713" v="760" actId="478"/>
          <ac:picMkLst>
            <pc:docMk/>
            <pc:sldMk cId="2933477848" sldId="269"/>
            <ac:picMk id="3" creationId="{00000000-0000-0000-0000-000000000000}"/>
          </ac:picMkLst>
        </pc:picChg>
        <pc:picChg chg="mod ord">
          <ac:chgData name="Shanelle Barrett" userId="040ff653-02b4-476b-b220-075255950121" providerId="ADAL" clId="{F0CC1D9D-D33D-4C7A-803B-D96626F84B6F}" dt="2022-08-30T02:22:51.554" v="768" actId="1076"/>
          <ac:picMkLst>
            <pc:docMk/>
            <pc:sldMk cId="2933477848" sldId="269"/>
            <ac:picMk id="5" creationId="{00000000-0000-0000-0000-000000000000}"/>
          </ac:picMkLst>
        </pc:picChg>
        <pc:picChg chg="add mod">
          <ac:chgData name="Shanelle Barrett" userId="040ff653-02b4-476b-b220-075255950121" providerId="ADAL" clId="{F0CC1D9D-D33D-4C7A-803B-D96626F84B6F}" dt="2022-08-30T02:22:49.022" v="767" actId="1076"/>
          <ac:picMkLst>
            <pc:docMk/>
            <pc:sldMk cId="2933477848" sldId="269"/>
            <ac:picMk id="6" creationId="{DF2D098A-F8B2-2DA5-9021-F13402271157}"/>
          </ac:picMkLst>
        </pc:picChg>
      </pc:sldChg>
    </pc:docChg>
  </pc:docChgLst>
  <pc:docChgLst>
    <pc:chgData name="Steff Holcroft" userId="S::steff.holcroft@cyclingnewzealand.nz::d69fdbac-7d85-40e2-83f1-aff457c66b67" providerId="AD" clId="Web-{319B87DF-109B-7743-1684-1A02A7425764}"/>
    <pc:docChg chg="modSld sldOrd">
      <pc:chgData name="Steff Holcroft" userId="S::steff.holcroft@cyclingnewzealand.nz::d69fdbac-7d85-40e2-83f1-aff457c66b67" providerId="AD" clId="Web-{319B87DF-109B-7743-1684-1A02A7425764}" dt="2023-08-13T23:58:13.869" v="215" actId="20577"/>
      <pc:docMkLst>
        <pc:docMk/>
      </pc:docMkLst>
      <pc:sldChg chg="modSp">
        <pc:chgData name="Steff Holcroft" userId="S::steff.holcroft@cyclingnewzealand.nz::d69fdbac-7d85-40e2-83f1-aff457c66b67" providerId="AD" clId="Web-{319B87DF-109B-7743-1684-1A02A7425764}" dt="2023-08-13T23:58:13.869" v="215" actId="20577"/>
        <pc:sldMkLst>
          <pc:docMk/>
          <pc:sldMk cId="3092291215" sldId="256"/>
        </pc:sldMkLst>
        <pc:spChg chg="mod">
          <ac:chgData name="Steff Holcroft" userId="S::steff.holcroft@cyclingnewzealand.nz::d69fdbac-7d85-40e2-83f1-aff457c66b67" providerId="AD" clId="Web-{319B87DF-109B-7743-1684-1A02A7425764}" dt="2023-08-13T23:58:13.869" v="215" actId="20577"/>
          <ac:spMkLst>
            <pc:docMk/>
            <pc:sldMk cId="3092291215" sldId="256"/>
            <ac:spMk id="2" creationId="{00000000-0000-0000-0000-000000000000}"/>
          </ac:spMkLst>
        </pc:spChg>
      </pc:sldChg>
      <pc:sldChg chg="delSp">
        <pc:chgData name="Steff Holcroft" userId="S::steff.holcroft@cyclingnewzealand.nz::d69fdbac-7d85-40e2-83f1-aff457c66b67" providerId="AD" clId="Web-{319B87DF-109B-7743-1684-1A02A7425764}" dt="2023-08-13T23:49:50.098" v="52"/>
        <pc:sldMkLst>
          <pc:docMk/>
          <pc:sldMk cId="4014792627" sldId="257"/>
        </pc:sldMkLst>
        <pc:picChg chg="del">
          <ac:chgData name="Steff Holcroft" userId="S::steff.holcroft@cyclingnewzealand.nz::d69fdbac-7d85-40e2-83f1-aff457c66b67" providerId="AD" clId="Web-{319B87DF-109B-7743-1684-1A02A7425764}" dt="2023-08-13T23:49:50.098" v="52"/>
          <ac:picMkLst>
            <pc:docMk/>
            <pc:sldMk cId="4014792627" sldId="257"/>
            <ac:picMk id="10" creationId="{EA50A2DB-D234-4857-A9AE-9813CC8D9614}"/>
          </ac:picMkLst>
        </pc:picChg>
      </pc:sldChg>
      <pc:sldChg chg="delSp modSp">
        <pc:chgData name="Steff Holcroft" userId="S::steff.holcroft@cyclingnewzealand.nz::d69fdbac-7d85-40e2-83f1-aff457c66b67" providerId="AD" clId="Web-{319B87DF-109B-7743-1684-1A02A7425764}" dt="2023-08-13T23:50:02.598" v="54" actId="20577"/>
        <pc:sldMkLst>
          <pc:docMk/>
          <pc:sldMk cId="3010248723" sldId="259"/>
        </pc:sldMkLst>
        <pc:spChg chg="mod">
          <ac:chgData name="Steff Holcroft" userId="S::steff.holcroft@cyclingnewzealand.nz::d69fdbac-7d85-40e2-83f1-aff457c66b67" providerId="AD" clId="Web-{319B87DF-109B-7743-1684-1A02A7425764}" dt="2023-08-13T23:50:02.598" v="54" actId="20577"/>
          <ac:spMkLst>
            <pc:docMk/>
            <pc:sldMk cId="3010248723" sldId="259"/>
            <ac:spMk id="8" creationId="{00000000-0000-0000-0000-000000000000}"/>
          </ac:spMkLst>
        </pc:spChg>
        <pc:picChg chg="del">
          <ac:chgData name="Steff Holcroft" userId="S::steff.holcroft@cyclingnewzealand.nz::d69fdbac-7d85-40e2-83f1-aff457c66b67" providerId="AD" clId="Web-{319B87DF-109B-7743-1684-1A02A7425764}" dt="2023-08-13T23:49:58.567" v="53"/>
          <ac:picMkLst>
            <pc:docMk/>
            <pc:sldMk cId="3010248723" sldId="259"/>
            <ac:picMk id="9" creationId="{BC01C228-D0D1-4A35-BE85-FF58FECE0A7B}"/>
          </ac:picMkLst>
        </pc:picChg>
      </pc:sldChg>
      <pc:sldChg chg="modSp">
        <pc:chgData name="Steff Holcroft" userId="S::steff.holcroft@cyclingnewzealand.nz::d69fdbac-7d85-40e2-83f1-aff457c66b67" providerId="AD" clId="Web-{319B87DF-109B-7743-1684-1A02A7425764}" dt="2023-08-13T23:50:17.302" v="55" actId="20577"/>
        <pc:sldMkLst>
          <pc:docMk/>
          <pc:sldMk cId="826739062" sldId="263"/>
        </pc:sldMkLst>
        <pc:spChg chg="mod">
          <ac:chgData name="Steff Holcroft" userId="S::steff.holcroft@cyclingnewzealand.nz::d69fdbac-7d85-40e2-83f1-aff457c66b67" providerId="AD" clId="Web-{319B87DF-109B-7743-1684-1A02A7425764}" dt="2023-08-13T23:50:17.302" v="55" actId="20577"/>
          <ac:spMkLst>
            <pc:docMk/>
            <pc:sldMk cId="826739062" sldId="263"/>
            <ac:spMk id="8" creationId="{00000000-0000-0000-0000-000000000000}"/>
          </ac:spMkLst>
        </pc:spChg>
      </pc:sldChg>
      <pc:sldChg chg="modSp">
        <pc:chgData name="Steff Holcroft" userId="S::steff.holcroft@cyclingnewzealand.nz::d69fdbac-7d85-40e2-83f1-aff457c66b67" providerId="AD" clId="Web-{319B87DF-109B-7743-1684-1A02A7425764}" dt="2023-08-13T23:57:21.680" v="213" actId="20577"/>
        <pc:sldMkLst>
          <pc:docMk/>
          <pc:sldMk cId="1515302552" sldId="266"/>
        </pc:sldMkLst>
        <pc:spChg chg="mod">
          <ac:chgData name="Steff Holcroft" userId="S::steff.holcroft@cyclingnewzealand.nz::d69fdbac-7d85-40e2-83f1-aff457c66b67" providerId="AD" clId="Web-{319B87DF-109B-7743-1684-1A02A7425764}" dt="2023-08-13T23:57:21.680" v="213" actId="20577"/>
          <ac:spMkLst>
            <pc:docMk/>
            <pc:sldMk cId="1515302552" sldId="266"/>
            <ac:spMk id="4" creationId="{00000000-0000-0000-0000-000000000000}"/>
          </ac:spMkLst>
        </pc:spChg>
      </pc:sldChg>
      <pc:sldChg chg="delSp ord">
        <pc:chgData name="Steff Holcroft" userId="S::steff.holcroft@cyclingnewzealand.nz::d69fdbac-7d85-40e2-83f1-aff457c66b67" providerId="AD" clId="Web-{319B87DF-109B-7743-1684-1A02A7425764}" dt="2023-08-13T23:56:42.584" v="211"/>
        <pc:sldMkLst>
          <pc:docMk/>
          <pc:sldMk cId="1880790395" sldId="267"/>
        </pc:sldMkLst>
        <pc:picChg chg="del">
          <ac:chgData name="Steff Holcroft" userId="S::steff.holcroft@cyclingnewzealand.nz::d69fdbac-7d85-40e2-83f1-aff457c66b67" providerId="AD" clId="Web-{319B87DF-109B-7743-1684-1A02A7425764}" dt="2023-08-13T23:50:23.990" v="56"/>
          <ac:picMkLst>
            <pc:docMk/>
            <pc:sldMk cId="1880790395" sldId="267"/>
            <ac:picMk id="7" creationId="{53351AD0-A5CF-412B-9C98-873D595C3C37}"/>
          </ac:picMkLst>
        </pc:picChg>
      </pc:sldChg>
      <pc:sldChg chg="modSp">
        <pc:chgData name="Steff Holcroft" userId="S::steff.holcroft@cyclingnewzealand.nz::d69fdbac-7d85-40e2-83f1-aff457c66b67" providerId="AD" clId="Web-{319B87DF-109B-7743-1684-1A02A7425764}" dt="2023-08-13T23:54:02.093" v="210" actId="20577"/>
        <pc:sldMkLst>
          <pc:docMk/>
          <pc:sldMk cId="2806529725" sldId="271"/>
        </pc:sldMkLst>
        <pc:spChg chg="mod">
          <ac:chgData name="Steff Holcroft" userId="S::steff.holcroft@cyclingnewzealand.nz::d69fdbac-7d85-40e2-83f1-aff457c66b67" providerId="AD" clId="Web-{319B87DF-109B-7743-1684-1A02A7425764}" dt="2023-08-13T23:54:02.093" v="210" actId="20577"/>
          <ac:spMkLst>
            <pc:docMk/>
            <pc:sldMk cId="2806529725" sldId="271"/>
            <ac:spMk id="3" creationId="{00000000-0000-0000-0000-000000000000}"/>
          </ac:spMkLst>
        </pc:spChg>
      </pc:sldChg>
      <pc:sldChg chg="modSp">
        <pc:chgData name="Steff Holcroft" userId="S::steff.holcroft@cyclingnewzealand.nz::d69fdbac-7d85-40e2-83f1-aff457c66b67" providerId="AD" clId="Web-{319B87DF-109B-7743-1684-1A02A7425764}" dt="2023-08-13T23:49:39.957" v="50" actId="20577"/>
        <pc:sldMkLst>
          <pc:docMk/>
          <pc:sldMk cId="3558901096" sldId="272"/>
        </pc:sldMkLst>
        <pc:spChg chg="mod">
          <ac:chgData name="Steff Holcroft" userId="S::steff.holcroft@cyclingnewzealand.nz::d69fdbac-7d85-40e2-83f1-aff457c66b67" providerId="AD" clId="Web-{319B87DF-109B-7743-1684-1A02A7425764}" dt="2023-08-13T23:49:39.957" v="50" actId="20577"/>
          <ac:spMkLst>
            <pc:docMk/>
            <pc:sldMk cId="3558901096" sldId="272"/>
            <ac:spMk id="3" creationId="{00000000-0000-0000-0000-000000000000}"/>
          </ac:spMkLst>
        </pc:spChg>
      </pc:sldChg>
      <pc:sldChg chg="modSp">
        <pc:chgData name="Steff Holcroft" userId="S::steff.holcroft@cyclingnewzealand.nz::d69fdbac-7d85-40e2-83f1-aff457c66b67" providerId="AD" clId="Web-{319B87DF-109B-7743-1684-1A02A7425764}" dt="2023-08-13T23:53:00.372" v="178" actId="20577"/>
        <pc:sldMkLst>
          <pc:docMk/>
          <pc:sldMk cId="1059190430" sldId="273"/>
        </pc:sldMkLst>
        <pc:spChg chg="mod">
          <ac:chgData name="Steff Holcroft" userId="S::steff.holcroft@cyclingnewzealand.nz::d69fdbac-7d85-40e2-83f1-aff457c66b67" providerId="AD" clId="Web-{319B87DF-109B-7743-1684-1A02A7425764}" dt="2023-08-13T23:53:00.372" v="178" actId="20577"/>
          <ac:spMkLst>
            <pc:docMk/>
            <pc:sldMk cId="1059190430" sldId="273"/>
            <ac:spMk id="3" creationId="{00000000-0000-0000-0000-000000000000}"/>
          </ac:spMkLst>
        </pc:spChg>
      </pc:sldChg>
      <pc:sldChg chg="delSp">
        <pc:chgData name="Steff Holcroft" userId="S::steff.holcroft@cyclingnewzealand.nz::d69fdbac-7d85-40e2-83f1-aff457c66b67" providerId="AD" clId="Web-{319B87DF-109B-7743-1684-1A02A7425764}" dt="2023-08-13T23:49:48.035" v="51"/>
        <pc:sldMkLst>
          <pc:docMk/>
          <pc:sldMk cId="1045870566" sldId="275"/>
        </pc:sldMkLst>
        <pc:picChg chg="del">
          <ac:chgData name="Steff Holcroft" userId="S::steff.holcroft@cyclingnewzealand.nz::d69fdbac-7d85-40e2-83f1-aff457c66b67" providerId="AD" clId="Web-{319B87DF-109B-7743-1684-1A02A7425764}" dt="2023-08-13T23:49:48.035" v="51"/>
          <ac:picMkLst>
            <pc:docMk/>
            <pc:sldMk cId="1045870566" sldId="275"/>
            <ac:picMk id="10" creationId="{EA50A2DB-D234-4857-A9AE-9813CC8D96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015F-AC1F-42F0-9183-8E037889258A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9B61-AEC3-41DC-90B4-7847B65E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9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s.cyclingnewzealand.nz/rules-and-regula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chools@cnz.kiw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s.cyclingnewzealand.nz/events-and-results/northern-tou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s.cyclingnewzealand.nz/events-and-results/northern-tou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616" y="3888259"/>
            <a:ext cx="8320217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000" b="1"/>
              <a:t>TEAM MANAGER’S MEETING</a:t>
            </a:r>
          </a:p>
          <a:p>
            <a:r>
              <a:rPr lang="en-US" sz="2400" b="1">
                <a:cs typeface="Calibri"/>
              </a:rPr>
              <a:t>This is an E Briefing, we expect you to read this - no exceptions</a:t>
            </a:r>
            <a:endParaRPr lang="en-US" sz="5000" b="1">
              <a:cs typeface="Calibri"/>
            </a:endParaRPr>
          </a:p>
        </p:txBody>
      </p:sp>
      <p:pic>
        <p:nvPicPr>
          <p:cNvPr id="4" name="Picture 3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F7A18FAF-7E93-F505-39FA-A7957AE2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59" y="1610582"/>
            <a:ext cx="10532532" cy="17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PCP Information</a:t>
            </a:r>
            <a:endParaRPr lang="en-NZ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78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AU"/>
              <a:t>Schools Cycling rules - </a:t>
            </a:r>
            <a:r>
              <a:rPr lang="en-AU">
                <a:hlinkClick r:id="rId2"/>
              </a:rPr>
              <a:t>here</a:t>
            </a:r>
            <a:endParaRPr lang="en-AU"/>
          </a:p>
          <a:p>
            <a:pPr marL="285750" indent="-285750"/>
            <a:r>
              <a:rPr lang="en-AU" err="1"/>
              <a:t>Scratchings</a:t>
            </a:r>
            <a:r>
              <a:rPr lang="en-AU"/>
              <a:t> – please report any </a:t>
            </a:r>
            <a:r>
              <a:rPr lang="en-AU" err="1"/>
              <a:t>scratchings</a:t>
            </a:r>
            <a:r>
              <a:rPr lang="en-AU"/>
              <a:t> to the CNZ Race Tent </a:t>
            </a:r>
            <a:endParaRPr lang="en-AU">
              <a:cs typeface="Calibri"/>
            </a:endParaRPr>
          </a:p>
          <a:p>
            <a:pPr marL="285750" indent="-285750"/>
            <a:r>
              <a:rPr lang="en-AU"/>
              <a:t>Bikes strictly on the road only on Mt Wellington (Do not go on the grass)</a:t>
            </a:r>
            <a:endParaRPr lang="en-AU">
              <a:cs typeface="Calibri"/>
            </a:endParaRPr>
          </a:p>
          <a:p>
            <a:pPr marL="285750" indent="-285750"/>
            <a:r>
              <a:rPr lang="en-AU"/>
              <a:t>Littering – not littering during the racing</a:t>
            </a:r>
            <a:endParaRPr lang="en-AU">
              <a:cs typeface="Calibri"/>
            </a:endParaRPr>
          </a:p>
          <a:p>
            <a:pPr marL="285750" indent="-285750"/>
            <a:r>
              <a:rPr lang="en-AU"/>
              <a:t>Rider etiquette</a:t>
            </a:r>
            <a:endParaRPr lang="en-AU">
              <a:cs typeface="Calibri"/>
            </a:endParaRPr>
          </a:p>
          <a:p>
            <a:pPr marL="285750" indent="-285750"/>
            <a:r>
              <a:rPr lang="en-AU" dirty="0"/>
              <a:t>Uniform – school cycling kit – please check the rules</a:t>
            </a:r>
            <a:endParaRPr lang="en-AU" dirty="0" err="1">
              <a:cs typeface="Calibri"/>
            </a:endParaRPr>
          </a:p>
          <a:p>
            <a:pPr marL="285750" indent="-285750"/>
            <a:r>
              <a:rPr lang="en-AU"/>
              <a:t>Medal presentations – school cycling kit or school uniform &amp; covered shoes only!</a:t>
            </a:r>
            <a:endParaRPr lang="en-AU">
              <a:cs typeface="Calibri"/>
            </a:endParaRPr>
          </a:p>
          <a:p>
            <a:endParaRPr lang="en-NZ"/>
          </a:p>
        </p:txBody>
      </p:sp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C54C6448-E075-B6C0-37CD-DE0210C7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881" y="171717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PCP Information</a:t>
            </a:r>
            <a:endParaRPr lang="en-NZ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48" y="20702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ea typeface="Arial" panose="020B0604020202020204" pitchFamily="34" charset="0"/>
                <a:cs typeface="Calibri"/>
              </a:rPr>
              <a:t>Individual Time Trial &amp; Hill Climb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Arial" panose="020B0604020202020204" pitchFamily="34" charset="0"/>
                <a:cs typeface="Calibri"/>
              </a:rPr>
              <a:t>One number – to be placed centrally on lower back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Seat post sticker</a:t>
            </a:r>
            <a:endParaRPr lang="en-US" altLang="en-US" dirty="0">
              <a:cs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NZ" altLang="en-US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ea typeface="Arial" panose="020B0604020202020204" pitchFamily="34" charset="0"/>
                <a:cs typeface="Calibri"/>
              </a:rPr>
              <a:t>Criterium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Arial" panose="020B0604020202020204" pitchFamily="34" charset="0"/>
                <a:cs typeface="Calibri"/>
              </a:rPr>
              <a:t>Two numbers – to be placed centrally on lower back and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Arial" panose="020B0604020202020204" pitchFamily="34" charset="0"/>
                <a:cs typeface="Calibri"/>
              </a:rPr>
              <a:t>on left hand side of the jersey.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Arial" panose="020B0604020202020204" pitchFamily="34" charset="0"/>
                <a:cs typeface="Calibri"/>
              </a:rPr>
              <a:t>Seat post sticker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9382" y="4744387"/>
            <a:ext cx="1904108" cy="14581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18" y="2549996"/>
            <a:ext cx="866775" cy="1523365"/>
          </a:xfrm>
          <a:prstGeom prst="rect">
            <a:avLst/>
          </a:prstGeom>
        </p:spPr>
      </p:pic>
      <p:pic>
        <p:nvPicPr>
          <p:cNvPr id="7" name="Picture 6" descr="A group of logos with text&#10;&#10;Description automatically generated">
            <a:extLst>
              <a:ext uri="{FF2B5EF4-FFF2-40B4-BE49-F238E27FC236}">
                <a16:creationId xmlns:a16="http://schemas.microsoft.com/office/drawing/2014/main" id="{5CE6DC61-62A6-5BC9-99FA-F3BE42BB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511" y="134087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623" y="1680520"/>
            <a:ext cx="834492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/>
              <a:t>Any questions?</a:t>
            </a:r>
          </a:p>
          <a:p>
            <a:endParaRPr lang="en-US" sz="7200" b="1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962" y="2918107"/>
            <a:ext cx="9251778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3600" b="1"/>
              <a:t>email </a:t>
            </a:r>
            <a:r>
              <a:rPr lang="en-NZ" sz="3600" b="1">
                <a:hlinkClick r:id="rId2"/>
              </a:rPr>
              <a:t>schools@cnz.kiwi</a:t>
            </a:r>
            <a:endParaRPr lang="en-US" sz="3600" err="1">
              <a:cs typeface="Calibri" panose="020F0502020204030204"/>
            </a:endParaRPr>
          </a:p>
          <a:p>
            <a:endParaRPr lang="en-NZ" sz="4400" b="1"/>
          </a:p>
          <a:p>
            <a:endParaRPr lang="en-NZ" sz="4400" b="1"/>
          </a:p>
          <a:p>
            <a:pPr algn="ctr"/>
            <a:r>
              <a:rPr lang="en-NZ" sz="4400" b="1"/>
              <a:t>Good luck, race hard, fair and safe</a:t>
            </a:r>
            <a:endParaRPr lang="en-NZ">
              <a:cs typeface="Calibri"/>
            </a:endParaRPr>
          </a:p>
          <a:p>
            <a:endParaRPr lang="en-NZ" sz="4400" b="1"/>
          </a:p>
        </p:txBody>
      </p:sp>
      <p:pic>
        <p:nvPicPr>
          <p:cNvPr id="3" name="Picture 2" descr="A group of logos with text&#10;&#10;Description automatically generated">
            <a:extLst>
              <a:ext uri="{FF2B5EF4-FFF2-40B4-BE49-F238E27FC236}">
                <a16:creationId xmlns:a16="http://schemas.microsoft.com/office/drawing/2014/main" id="{D42DB6D4-F914-0154-39E6-B77380C4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04" y="190532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WELCOME – E BRIEFING</a:t>
            </a:r>
            <a:endParaRPr lang="en-NZ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1389019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NZ" b="1"/>
          </a:p>
          <a:p>
            <a:r>
              <a:rPr lang="en-NZ" b="1"/>
              <a:t>Event Manager: </a:t>
            </a:r>
            <a:r>
              <a:rPr lang="en-NZ"/>
              <a:t>Chris Christensen</a:t>
            </a:r>
            <a:endParaRPr lang="en-NZ">
              <a:cs typeface="Calibri"/>
            </a:endParaRPr>
          </a:p>
          <a:p>
            <a:r>
              <a:rPr lang="en-NZ" b="1"/>
              <a:t>Race Manager: </a:t>
            </a:r>
            <a:r>
              <a:rPr lang="en-NZ"/>
              <a:t>Shanelle Barrett			</a:t>
            </a:r>
          </a:p>
          <a:p>
            <a:r>
              <a:rPr lang="en-NZ" b="1"/>
              <a:t>PCP: </a:t>
            </a:r>
            <a:r>
              <a:rPr lang="en-NZ"/>
              <a:t>Brendan Patterson		</a:t>
            </a:r>
          </a:p>
          <a:p>
            <a:endParaRPr lang="en-NZ"/>
          </a:p>
          <a:p>
            <a:r>
              <a:rPr lang="en-NZ" b="1"/>
              <a:t>Assistant Commissaires:</a:t>
            </a:r>
            <a:r>
              <a:rPr lang="en-NZ"/>
              <a:t> Mark Ireland, Graeme Bell, Heather Smyth, Lisa Landers, Graeme Moffat, Mary Ingle, Stuart Weston, Nick Spark.</a:t>
            </a:r>
            <a:endParaRPr lang="en-NZ">
              <a:cs typeface="Calibri"/>
            </a:endParaRPr>
          </a:p>
          <a:p>
            <a:endParaRPr lang="en-NZ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/>
              <a:t>This briefing is for managers - you are responsible to pass information onto your riders</a:t>
            </a:r>
            <a:endParaRPr lang="en-US" b="1">
              <a:cs typeface="Calibri"/>
            </a:endParaRPr>
          </a:p>
          <a:p>
            <a:r>
              <a:rPr lang="en-NZ">
                <a:solidFill>
                  <a:schemeClr val="bg1"/>
                </a:solidFill>
              </a:rPr>
              <a:t>Mouat, Mary Ingle, Lisa Landers, Stuart Weston</a:t>
            </a:r>
            <a:endParaRPr lang="en-NZ"/>
          </a:p>
        </p:txBody>
      </p:sp>
      <p:pic>
        <p:nvPicPr>
          <p:cNvPr id="4" name="Picture 3" descr="A group of logos with text&#10;&#10;Description automatically generated">
            <a:extLst>
              <a:ext uri="{FF2B5EF4-FFF2-40B4-BE49-F238E27FC236}">
                <a16:creationId xmlns:a16="http://schemas.microsoft.com/office/drawing/2014/main" id="{FE7346FE-9F5A-91FF-84D3-5E834D05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844" y="284606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GENERAL EVENT INFO</a:t>
            </a:r>
            <a:endParaRPr lang="en-NZ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917"/>
            <a:ext cx="10515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Event Manual – </a:t>
            </a:r>
            <a:r>
              <a:rPr lang="en-US">
                <a:hlinkClick r:id="rId2"/>
              </a:rPr>
              <a:t>online</a:t>
            </a:r>
            <a:endParaRPr lang="en-US"/>
          </a:p>
          <a:p>
            <a:r>
              <a:rPr lang="en-US"/>
              <a:t>Race Office – CNZ Schools Tent at venues</a:t>
            </a:r>
            <a:endParaRPr lang="en-US">
              <a:cs typeface="Calibri"/>
            </a:endParaRPr>
          </a:p>
          <a:p>
            <a:r>
              <a:rPr lang="en-US"/>
              <a:t>Timing transponders – CNZ Schools Tent</a:t>
            </a:r>
            <a:endParaRPr lang="en-US">
              <a:cs typeface="Calibri"/>
            </a:endParaRPr>
          </a:p>
          <a:p>
            <a:r>
              <a:rPr lang="en-US"/>
              <a:t>Results - </a:t>
            </a:r>
            <a:r>
              <a:rPr lang="en-US">
                <a:hlinkClick r:id="rId2"/>
              </a:rPr>
              <a:t>online</a:t>
            </a:r>
            <a:endParaRPr lang="en-US">
              <a:cs typeface="Calibri" panose="020F0502020204030204"/>
            </a:endParaRPr>
          </a:p>
          <a:p>
            <a:r>
              <a:rPr lang="en-US"/>
              <a:t>Medal Presentations – Throughout the day Sunday for Hill Climb &amp; Criterium next to the Race Office </a:t>
            </a:r>
            <a:endParaRPr lang="en-US">
              <a:cs typeface="Calibri"/>
            </a:endParaRPr>
          </a:p>
          <a:p>
            <a:r>
              <a:rPr lang="en-US"/>
              <a:t>Smoke, vape, drug, alcohol and drone free event</a:t>
            </a:r>
            <a:endParaRPr lang="en-US">
              <a:cs typeface="Calibri"/>
            </a:endParaRPr>
          </a:p>
          <a:p>
            <a:r>
              <a:rPr lang="en-US"/>
              <a:t>Volunteers – report to race office – every school needs 1 volunteer</a:t>
            </a:r>
            <a:endParaRPr lang="en-US">
              <a:cs typeface="Calibri"/>
            </a:endParaRPr>
          </a:p>
          <a:p>
            <a:r>
              <a:rPr lang="en-US"/>
              <a:t>Food/Coffee - available at venues</a:t>
            </a:r>
            <a:endParaRPr lang="en-US">
              <a:cs typeface="Calibri"/>
            </a:endParaRPr>
          </a:p>
          <a:p>
            <a:r>
              <a:rPr lang="en-US"/>
              <a:t>Waste Management – use recycle bins provided</a:t>
            </a:r>
            <a:endParaRPr lang="en-US">
              <a:cs typeface="Calibri"/>
            </a:endParaRPr>
          </a:p>
          <a:p>
            <a:r>
              <a:rPr lang="en-US"/>
              <a:t>Contingency plans – text, email, Facebook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Mt Wellington – ABSOLUTELY NO RIDING ON THE GRASS - ANYWHERE</a:t>
            </a:r>
          </a:p>
          <a:p>
            <a:endParaRPr lang="en-NZ">
              <a:cs typeface="Calibri" panose="020F0502020204030204"/>
            </a:endParaRPr>
          </a:p>
        </p:txBody>
      </p:sp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69AADCE2-28C6-D043-7C4C-D7FDC018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37" y="237569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HEALTH &amp; SAFETY</a:t>
            </a:r>
            <a:endParaRPr lang="en-NZ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91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Medics onsite – adjacent to event Start lines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Medical Centre details in </a:t>
            </a:r>
            <a:r>
              <a:rPr lang="en-US" dirty="0">
                <a:hlinkClick r:id="rId2"/>
              </a:rPr>
              <a:t>event manual</a:t>
            </a:r>
            <a:endParaRPr lang="en-US" dirty="0">
              <a:cs typeface="Calibri"/>
              <a:hlinkClick r:id="rId2"/>
            </a:endParaRPr>
          </a:p>
          <a:p>
            <a:r>
              <a:rPr lang="en-US" dirty="0"/>
              <a:t>Notify a commissaire or event staff ASAP if a rider withdraws</a:t>
            </a:r>
            <a:endParaRPr lang="en-US" dirty="0">
              <a:cs typeface="Calibri"/>
            </a:endParaRPr>
          </a:p>
          <a:p>
            <a:r>
              <a:rPr lang="en-US" dirty="0"/>
              <a:t>Health &amp; Safety is everyone’s responsibility</a:t>
            </a:r>
            <a:endParaRPr lang="en-US" dirty="0">
              <a:cs typeface="Calibri"/>
            </a:endParaRPr>
          </a:p>
          <a:p>
            <a:r>
              <a:rPr lang="en-US" dirty="0"/>
              <a:t>Report any hazards or incidents to the Event Manager or to CNZ Schools Tent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the safety of the event continuation please ensure riders stay on the road at all times. Riding off road on the </a:t>
            </a:r>
            <a:r>
              <a:rPr lang="en-US" dirty="0" err="1">
                <a:cs typeface="Calibri" panose="020F0502020204030204"/>
              </a:rPr>
              <a:t>maunga</a:t>
            </a:r>
            <a:r>
              <a:rPr lang="en-US" dirty="0">
                <a:cs typeface="Calibri" panose="020F0502020204030204"/>
              </a:rPr>
              <a:t> will </a:t>
            </a:r>
            <a:r>
              <a:rPr lang="en-US" dirty="0" err="1">
                <a:cs typeface="Calibri" panose="020F0502020204030204"/>
              </a:rPr>
              <a:t>jeorpardise</a:t>
            </a:r>
            <a:r>
              <a:rPr lang="en-US" dirty="0">
                <a:cs typeface="Calibri" panose="020F0502020204030204"/>
              </a:rPr>
              <a:t> the future use of Mt Wellington</a:t>
            </a:r>
          </a:p>
          <a:p>
            <a:endParaRPr lang="en-NZ">
              <a:cs typeface="Calibri" panose="020F0502020204030204"/>
            </a:endParaRPr>
          </a:p>
        </p:txBody>
      </p:sp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11F6F553-055C-2E1E-F8A9-790A31F1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178" y="284606"/>
            <a:ext cx="2743200" cy="2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4F84A-13C7-468F-9369-7E512A4E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104" y="295640"/>
            <a:ext cx="5994849" cy="551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5" y="367760"/>
            <a:ext cx="6204984" cy="1344975"/>
          </a:xfrm>
        </p:spPr>
        <p:txBody>
          <a:bodyPr>
            <a:normAutofit/>
          </a:bodyPr>
          <a:lstStyle/>
          <a:p>
            <a:r>
              <a:rPr lang="en-NZ" sz="4000" b="1">
                <a:latin typeface="Arial"/>
                <a:cs typeface="Arial"/>
              </a:rPr>
              <a:t>MAUNGAREI</a:t>
            </a:r>
            <a:br>
              <a:rPr lang="en-NZ" sz="4000" b="1">
                <a:latin typeface="Arial"/>
                <a:cs typeface="Arial"/>
              </a:rPr>
            </a:br>
            <a:r>
              <a:rPr lang="en-NZ" sz="3200" b="1">
                <a:latin typeface="Arial"/>
                <a:cs typeface="Arial"/>
              </a:rPr>
              <a:t>Mt Wellington</a:t>
            </a:r>
            <a:endParaRPr lang="en-NZ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1515" y="1588866"/>
            <a:ext cx="4842684" cy="408857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NZ" sz="2400" err="1"/>
              <a:t>Maungarei</a:t>
            </a:r>
            <a:r>
              <a:rPr lang="en-NZ" sz="2400"/>
              <a:t> means watchful mountain</a:t>
            </a:r>
            <a:endParaRPr lang="en-NZ" sz="2400">
              <a:cs typeface="Calibri"/>
            </a:endParaRPr>
          </a:p>
          <a:p>
            <a:r>
              <a:rPr lang="en-NZ" sz="2400"/>
              <a:t>One of the best preserved </a:t>
            </a:r>
            <a:r>
              <a:rPr lang="en-NZ" sz="2400" err="1"/>
              <a:t>maunga</a:t>
            </a:r>
            <a:r>
              <a:rPr lang="en-NZ" sz="2400"/>
              <a:t> pa in Tamaki Makaurau</a:t>
            </a:r>
            <a:endParaRPr lang="en-NZ"/>
          </a:p>
          <a:p>
            <a:r>
              <a:rPr lang="en-NZ" sz="2400" err="1"/>
              <a:t>Aucklands</a:t>
            </a:r>
            <a:r>
              <a:rPr lang="en-NZ" sz="2400"/>
              <a:t> second youngest volcano, last erupted around 10,000 years ago</a:t>
            </a:r>
            <a:endParaRPr lang="en-NZ"/>
          </a:p>
          <a:p>
            <a:r>
              <a:rPr lang="en-NZ" sz="2400"/>
              <a:t>The </a:t>
            </a:r>
            <a:r>
              <a:rPr lang="en-NZ" sz="2400" err="1"/>
              <a:t>maunga</a:t>
            </a:r>
            <a:r>
              <a:rPr lang="en-NZ" sz="2400"/>
              <a:t> has archaeological features that are highly sensitive</a:t>
            </a:r>
            <a:endParaRPr lang="en-NZ"/>
          </a:p>
          <a:p>
            <a:r>
              <a:rPr lang="en-NZ" sz="2400">
                <a:cs typeface="Calibri" panose="020F0502020204030204"/>
              </a:rPr>
              <a:t>Visitors must take care when on the mountain to </a:t>
            </a:r>
            <a:r>
              <a:rPr lang="en-NZ" sz="2400" b="1">
                <a:solidFill>
                  <a:srgbClr val="FFFF00"/>
                </a:solidFill>
                <a:cs typeface="Calibri" panose="020F0502020204030204"/>
              </a:rPr>
              <a:t>only ride on the road/do not ride off the road anywhere</a:t>
            </a:r>
            <a:endParaRPr lang="en-NZ" b="1">
              <a:solidFill>
                <a:srgbClr val="FFFF00"/>
              </a:solidFill>
              <a:cs typeface="Calibri" panose="020F0502020204030204"/>
            </a:endParaRPr>
          </a:p>
          <a:p>
            <a:endParaRPr lang="en-NZ">
              <a:cs typeface="Calibri"/>
            </a:endParaRPr>
          </a:p>
          <a:p>
            <a:pPr marL="0" indent="0">
              <a:buNone/>
            </a:pPr>
            <a:endParaRPr lang="en-NZ" sz="2400"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621" y="5136652"/>
            <a:ext cx="309509" cy="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12789" y="3569378"/>
            <a:ext cx="13980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/>
              <a:t>No Parking</a:t>
            </a:r>
          </a:p>
          <a:p>
            <a:r>
              <a:rPr lang="en-NZ"/>
              <a:t>in Skateland</a:t>
            </a: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164980" y="4215709"/>
            <a:ext cx="293698" cy="112556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4.07407E-6 L -0.0457 -0.02315 L -0.08607 -0.0257 L -0.08242 -0.11806 L -0.04427 -0.25533 L -0.02331 -0.39121 L -0.02839 -0.49885 L -0.05078 -0.59098 L -0.0724 -0.62061 L -0.12578 -0.67061 L -0.17474 -0.69352 " pathEditMode="relative" ptsTypes="AAAAAAAAAAA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4F84A-13C7-468F-9369-7E512A4E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104" y="295640"/>
            <a:ext cx="5994849" cy="551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5" y="367760"/>
            <a:ext cx="6204984" cy="1344975"/>
          </a:xfrm>
        </p:spPr>
        <p:txBody>
          <a:bodyPr>
            <a:normAutofit/>
          </a:bodyPr>
          <a:lstStyle/>
          <a:p>
            <a:r>
              <a:rPr lang="en-NZ" sz="4000" b="1">
                <a:latin typeface="Arial" panose="020B0604020202020204" pitchFamily="34" charset="0"/>
                <a:cs typeface="Arial" panose="020B0604020202020204" pitchFamily="34" charset="0"/>
              </a:rPr>
              <a:t>Hill Climb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1515" y="1588866"/>
            <a:ext cx="4588685" cy="4088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2400" u="sng"/>
              <a:t>No</a:t>
            </a:r>
            <a:r>
              <a:rPr lang="en-NZ" sz="2400"/>
              <a:t> Parking or riding in Skateland</a:t>
            </a:r>
          </a:p>
          <a:p>
            <a:r>
              <a:rPr lang="en-NZ" sz="2400"/>
              <a:t>Medical – Ambulance at entrance to climb and Medic at top of hill</a:t>
            </a:r>
          </a:p>
          <a:p>
            <a:r>
              <a:rPr lang="en-NZ" sz="2400"/>
              <a:t>Residents still have access on Mountain Road</a:t>
            </a:r>
          </a:p>
          <a:p>
            <a:r>
              <a:rPr lang="en-NZ" sz="2400"/>
              <a:t>Be courteous of other riders</a:t>
            </a:r>
          </a:p>
          <a:p>
            <a:r>
              <a:rPr lang="en-NZ" sz="2400">
                <a:cs typeface="Calibri" panose="020F0502020204030204"/>
              </a:rPr>
              <a:t>Be courteous to drivers/residents</a:t>
            </a:r>
          </a:p>
          <a:p>
            <a:pPr marL="0" indent="0">
              <a:buNone/>
            </a:pPr>
            <a:endParaRPr lang="en-NZ" sz="2400"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621" y="5136652"/>
            <a:ext cx="309509" cy="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12789" y="3569378"/>
            <a:ext cx="13980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/>
              <a:t>No Parking</a:t>
            </a:r>
          </a:p>
          <a:p>
            <a:r>
              <a:rPr lang="en-NZ"/>
              <a:t>in Skateland</a:t>
            </a: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164980" y="4215709"/>
            <a:ext cx="293698" cy="112556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4.07407E-6 L -0.0457 -0.02315 L -0.08607 -0.0257 L -0.08242 -0.11806 L -0.04427 -0.25533 L -0.02331 -0.39121 L -0.02839 -0.49885 L -0.05078 -0.59098 L -0.0724 -0.62061 L -0.12578 -0.67061 L -0.17474 -0.69352 " pathEditMode="relative" ptsTypes="AAAAAAAAAAA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02" y="169424"/>
            <a:ext cx="5687167" cy="6429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NZ" sz="4000" b="1">
                <a:latin typeface="Arial" panose="020B0604020202020204" pitchFamily="34" charset="0"/>
                <a:cs typeface="Arial" panose="020B0604020202020204" pitchFamily="34" charset="0"/>
              </a:rPr>
              <a:t>Hill Climb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1515" y="2121762"/>
            <a:ext cx="4897967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400" b="1"/>
              <a:t>Return Ride</a:t>
            </a:r>
          </a:p>
          <a:p>
            <a:r>
              <a:rPr lang="en-NZ" sz="2400"/>
              <a:t>Judder bars on the downhill – be careful!</a:t>
            </a:r>
          </a:p>
          <a:p>
            <a:r>
              <a:rPr lang="en-NZ" sz="2400"/>
              <a:t>Ellerslie-</a:t>
            </a:r>
            <a:r>
              <a:rPr lang="en-NZ" sz="2400" err="1"/>
              <a:t>Panmure</a:t>
            </a:r>
            <a:r>
              <a:rPr lang="en-NZ" sz="2400"/>
              <a:t> Highway. Riders </a:t>
            </a:r>
            <a:r>
              <a:rPr lang="en-NZ" sz="2400" u="sng"/>
              <a:t>must</a:t>
            </a:r>
            <a:r>
              <a:rPr lang="en-NZ" sz="2400"/>
              <a:t> dismount &amp; walk their bikes along footpath – this is a Council requirement.</a:t>
            </a:r>
          </a:p>
          <a:p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3797" y="240951"/>
            <a:ext cx="457073" cy="7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89" y="5852765"/>
            <a:ext cx="413478" cy="6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2084 L -0.05443 -0.0132 L -0.11615 0.04699 L -0.12943 0.11227 L -0.14558 0.3294 L -0.21029 0.36065 L -0.22344 0.39213 L -0.20586 0.48102 L -0.20443 0.58819 L -0.15586 0.59838 L -0.15443 0.59838 C -0.15261 0.63356 -0.15287 0.61782 -0.15287 0.64537 L -0.15886 0.81551 L -0.14844 0.81296 " pathEditMode="relative" rAng="0" ptsTypes="AAAAAAAAAAAAAA">
                                      <p:cBhvr>
                                        <p:cTn id="9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4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1181 L 0.08607 0.00417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81296 C -0.06393 0.71041 -0.06433 0.6081 -0.06459 0.50555 L -0.05703 0.4824 L 0.05273 0.47291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3EC18-41EF-42E5-B3FC-8D48B838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4" y="678022"/>
            <a:ext cx="6274008" cy="527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243029"/>
            <a:ext cx="6204984" cy="1344975"/>
          </a:xfrm>
        </p:spPr>
        <p:txBody>
          <a:bodyPr>
            <a:normAutofit/>
          </a:bodyPr>
          <a:lstStyle/>
          <a:p>
            <a:r>
              <a:rPr lang="en-NZ" sz="4000" b="1" err="1">
                <a:latin typeface="Arial" panose="020B0604020202020204" pitchFamily="34" charset="0"/>
                <a:cs typeface="Arial" panose="020B0604020202020204" pitchFamily="34" charset="0"/>
              </a:rPr>
              <a:t>Criterium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9323" y="1320473"/>
            <a:ext cx="5031174" cy="4333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2400"/>
              <a:t>Event Vehicles on course – medical etc – slip lane</a:t>
            </a:r>
          </a:p>
          <a:p>
            <a:r>
              <a:rPr lang="en-NZ" sz="2400"/>
              <a:t>Medical – in the following locations</a:t>
            </a:r>
          </a:p>
          <a:p>
            <a:pPr lvl="1"/>
            <a:r>
              <a:rPr lang="en-NZ" sz="2000"/>
              <a:t>Start/Finish – Ambulance</a:t>
            </a:r>
          </a:p>
          <a:p>
            <a:pPr lvl="1"/>
            <a:r>
              <a:rPr lang="en-NZ" sz="2000"/>
              <a:t>Business Parade – Ambulance</a:t>
            </a:r>
          </a:p>
          <a:p>
            <a:pPr lvl="1"/>
            <a:r>
              <a:rPr lang="en-NZ" sz="2000"/>
              <a:t>Commissaire Vehicle – Medic</a:t>
            </a:r>
            <a:endParaRPr lang="en-NZ" sz="2000">
              <a:cs typeface="Calibri"/>
            </a:endParaRPr>
          </a:p>
          <a:p>
            <a:r>
              <a:rPr lang="en-NZ" sz="2400"/>
              <a:t>Cyclists to use left lane only </a:t>
            </a:r>
          </a:p>
          <a:p>
            <a:r>
              <a:rPr lang="en-NZ" sz="2400"/>
              <a:t>Narrow section/fencing</a:t>
            </a:r>
          </a:p>
          <a:p>
            <a:r>
              <a:rPr lang="en-NZ" sz="2400"/>
              <a:t>DON’T ride in right lane</a:t>
            </a:r>
          </a:p>
          <a:p>
            <a:r>
              <a:rPr lang="en-NZ" sz="2400"/>
              <a:t>Notify Marshals if athlete withdraws</a:t>
            </a:r>
          </a:p>
          <a:p>
            <a:pPr marL="0" indent="0">
              <a:buNone/>
            </a:pPr>
            <a:endParaRPr lang="en-NZ" sz="2400"/>
          </a:p>
          <a:p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029688"/>
            <a:ext cx="457073" cy="7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5116 L -0.00026 0.2294 L 0.0069 0.27407 L 0.03281 0.30231 L 0.40495 0.31019 L 0.4237 0.29606 L 0.42943 0.26898 L 0.43672 -0.26806 L 0.42656 -0.31551 L 0.40495 -0.33611 L 0.38763 -0.3412 L 0.05156 -0.35 L 0.02422 -0.33472 L 0.0112 -0.30278 L 0.0069 -0.27315 L 0.00117 0.02037 " pathEditMode="relative" ptsTypes="AAAAAAAAAAAAAAAA">
                                      <p:cBhvr>
                                        <p:cTn id="9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7CF1F1-919E-4F4E-A37B-B38ED0CCB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75668" y="2047234"/>
            <a:ext cx="5731510" cy="2011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399F0-31F6-45C9-B422-E4178032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93" y="136011"/>
            <a:ext cx="3829544" cy="638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243029"/>
            <a:ext cx="6204984" cy="1344975"/>
          </a:xfrm>
        </p:spPr>
        <p:txBody>
          <a:bodyPr>
            <a:normAutofit/>
          </a:bodyPr>
          <a:lstStyle/>
          <a:p>
            <a:r>
              <a:rPr lang="en-NZ" sz="4000" b="1">
                <a:latin typeface="Arial" panose="020B0604020202020204" pitchFamily="34" charset="0"/>
                <a:cs typeface="Arial" panose="020B0604020202020204" pitchFamily="34" charset="0"/>
              </a:rPr>
              <a:t>Criterium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9322" y="1320473"/>
            <a:ext cx="5211921" cy="50857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NZ" sz="2400"/>
              <a:t>Tent setup, including trailers can be in NXP carpark 2 time slots for leaving early (</a:t>
            </a:r>
            <a:r>
              <a:rPr lang="en-NZ" sz="2400" err="1"/>
              <a:t>tbd</a:t>
            </a:r>
            <a:r>
              <a:rPr lang="en-NZ" sz="2400"/>
              <a:t>)  </a:t>
            </a:r>
            <a:endParaRPr lang="en-US"/>
          </a:p>
          <a:p>
            <a:r>
              <a:rPr lang="en-NZ" sz="2400"/>
              <a:t>No littering or walking through gardens or leaning bikes on the </a:t>
            </a:r>
            <a:r>
              <a:rPr lang="en-NZ" sz="2400" err="1"/>
              <a:t>buidings</a:t>
            </a:r>
            <a:r>
              <a:rPr lang="en-NZ" sz="2400"/>
              <a:t>– </a:t>
            </a:r>
            <a:r>
              <a:rPr lang="en-NZ" sz="2400" b="1"/>
              <a:t>please respect the area</a:t>
            </a:r>
            <a:endParaRPr lang="en-US">
              <a:cs typeface="Calibri"/>
            </a:endParaRPr>
          </a:p>
          <a:p>
            <a:r>
              <a:rPr lang="en-NZ" sz="2000"/>
              <a:t>No Parking on course or in business carparks (except Spicers)</a:t>
            </a:r>
            <a:endParaRPr lang="en-NZ" sz="2000">
              <a:cs typeface="Calibri"/>
            </a:endParaRPr>
          </a:p>
          <a:p>
            <a:pPr lvl="1"/>
            <a:r>
              <a:rPr lang="en-NZ" sz="2000"/>
              <a:t>Be careful and go slow when leaving.  Please listen to marshals instructions</a:t>
            </a:r>
            <a:endParaRPr lang="en-NZ" sz="2000">
              <a:cs typeface="Calibri"/>
            </a:endParaRPr>
          </a:p>
          <a:p>
            <a:pPr lvl="1"/>
            <a:r>
              <a:rPr lang="en-NZ" sz="2000"/>
              <a:t>Additional parking outside the business park area</a:t>
            </a:r>
            <a:endParaRPr lang="en-NZ" sz="2000">
              <a:cs typeface="Calibri"/>
            </a:endParaRPr>
          </a:p>
          <a:p>
            <a:r>
              <a:rPr lang="en-NZ" sz="2400"/>
              <a:t>Be careful when crossing the road</a:t>
            </a:r>
            <a:endParaRPr lang="en-NZ" sz="2400">
              <a:cs typeface="Calibri"/>
            </a:endParaRPr>
          </a:p>
          <a:p>
            <a:r>
              <a:rPr lang="en-NZ" sz="2400"/>
              <a:t>Slip lane for vehicles – DO NOT stand on road to watch race</a:t>
            </a:r>
            <a:endParaRPr lang="en-NZ" sz="2400">
              <a:cs typeface="Calibri"/>
            </a:endParaRPr>
          </a:p>
          <a:p>
            <a:pPr lvl="1"/>
            <a:endParaRPr lang="en-NZ" sz="2000"/>
          </a:p>
          <a:p>
            <a:endParaRPr lang="en-NZ" sz="2400"/>
          </a:p>
          <a:p>
            <a:endParaRPr lang="en-NZ" sz="2400"/>
          </a:p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A1070-35D8-44A2-ACC5-6592525D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10" y="430823"/>
            <a:ext cx="6055934" cy="5537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A2674-E12C-4BEC-8D20-9DBBF33EA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738" y="5661718"/>
            <a:ext cx="338698" cy="306632"/>
          </a:xfrm>
          <a:prstGeom prst="rect">
            <a:avLst/>
          </a:prstGeom>
        </p:spPr>
      </p:pic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960258AA-698C-46DD-9225-E71CEDF7C96C}"/>
              </a:ext>
            </a:extLst>
          </p:cNvPr>
          <p:cNvSpPr/>
          <p:nvPr/>
        </p:nvSpPr>
        <p:spPr>
          <a:xfrm>
            <a:off x="6670411" y="2408657"/>
            <a:ext cx="712177" cy="716192"/>
          </a:xfrm>
          <a:prstGeom prst="irregularSeal1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Explosion: 8 Points 50">
            <a:extLst>
              <a:ext uri="{FF2B5EF4-FFF2-40B4-BE49-F238E27FC236}">
                <a16:creationId xmlns:a16="http://schemas.microsoft.com/office/drawing/2014/main" id="{40E2F00B-6633-4752-ACAD-2CF772A4E557}"/>
              </a:ext>
            </a:extLst>
          </p:cNvPr>
          <p:cNvSpPr/>
          <p:nvPr/>
        </p:nvSpPr>
        <p:spPr>
          <a:xfrm>
            <a:off x="7283848" y="1567295"/>
            <a:ext cx="712177" cy="716192"/>
          </a:xfrm>
          <a:prstGeom prst="irregularSeal1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5FA69357-7238-4F5C-9493-A128F3C7AA9F}"/>
              </a:ext>
            </a:extLst>
          </p:cNvPr>
          <p:cNvSpPr/>
          <p:nvPr/>
        </p:nvSpPr>
        <p:spPr>
          <a:xfrm>
            <a:off x="11063817" y="801273"/>
            <a:ext cx="712177" cy="716192"/>
          </a:xfrm>
          <a:prstGeom prst="irregularSeal1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8CDEF174-A845-44B5-93AE-63713D64055B}"/>
              </a:ext>
            </a:extLst>
          </p:cNvPr>
          <p:cNvSpPr/>
          <p:nvPr/>
        </p:nvSpPr>
        <p:spPr>
          <a:xfrm>
            <a:off x="7728438" y="332590"/>
            <a:ext cx="2101362" cy="92471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67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0.00324 L 0.01523 -0.36088 L -0.04831 -0.4007 L -0.05834 -0.48125 " pathEditMode="relative" ptsTypes="AAAA">
                                      <p:cBhvr>
                                        <p:cTn id="4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047 L 0.01588 -0.375 L 0.02317 -0.42639 L -0.00144 -0.50324 L -0.01446 -0.58264 L -0.03607 -0.58264 " pathEditMode="relative" ptsTypes="AAAAAA">
                                      <p:cBhvr>
                                        <p:cTn id="5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1094 -0.36944 L 0.01706 -0.41805 L -0.01719 -0.52453 L -0.02239 -0.58078 L -0.01172 -0.6412 L 0.03255 -0.66666 L 0.23438 -0.65 " pathEditMode="relative" rAng="0" ptsTypes="AAAAAAAA">
                                      <p:cBhvr>
                                        <p:cTn id="5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-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51" grpId="0" animBg="1"/>
      <p:bldP spid="51" grpId="1" animBg="1"/>
      <p:bldP spid="51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CC366D42EFB6164984D9F49516F13592" ma:contentTypeVersion="50" ma:contentTypeDescription="Create a new document." ma:contentTypeScope="" ma:versionID="d9c62fdfcd07a3ca32b42ae186bcdabb">
  <xsd:schema xmlns:xsd="http://www.w3.org/2001/XMLSchema" xmlns:xs="http://www.w3.org/2001/XMLSchema" xmlns:p="http://schemas.microsoft.com/office/2006/metadata/properties" xmlns:ns2="385c1bd6-8498-486d-814f-4a71649a2f4d" xmlns:ns3="4f9c820c-e7e2-444d-97ee-45f2b3485c1d" xmlns:ns4="15ffb055-6eb4-45a1-bc20-bf2ac0d420da" xmlns:ns5="725c79e5-42ce-4aa0-ac78-b6418001f0d2" xmlns:ns6="c91a514c-9034-4fa3-897a-8352025b26ed" xmlns:ns7="fde02248-25f4-4662-a670-cf11a8d01713" targetNamespace="http://schemas.microsoft.com/office/2006/metadata/properties" ma:root="true" ma:fieldsID="cef17f9de2db61d564002c667b4a9c2f" ns2:_="" ns3:_="" ns4:_="" ns5:_="" ns6:_="" ns7:_="">
    <xsd:import namespace="385c1bd6-8498-486d-814f-4a71649a2f4d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fde02248-25f4-4662-a670-cf11a8d017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Subactivity" minOccurs="0"/>
                <xsd:element ref="ns3:Case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MediaServiceMetadata" minOccurs="0"/>
                <xsd:element ref="ns7:MediaServiceFastMetadata" minOccurs="0"/>
                <xsd:element ref="ns7:MediaServiceObjectDetectorVersions" minOccurs="0"/>
                <xsd:element ref="ns7:lcf76f155ced4ddcb4097134ff3c332f" minOccurs="0"/>
                <xsd:element ref="ns2:TaxCatchAll" minOccurs="0"/>
                <xsd:element ref="ns7:MediaServiceDateTaken" minOccurs="0"/>
                <xsd:element ref="ns7:MediaServiceOCR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c1bd6-8498-486d-814f-4a71649a2f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48" nillable="true" ma:displayName="Taxonomy Catch All Column" ma:hidden="true" ma:list="{2456f22d-dfaf-42ed-9cbb-3d4b4cd751c3}" ma:internalName="TaxCatchAll" ma:showField="CatchAllData" ma:web="385c1bd6-8498-486d-814f-4a71649a2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3" nillable="true" ma:displayName="Narrative" ma:hidden="true" ma:internalName="Narrative" ma:readOnly="false">
      <xsd:simpleType>
        <xsd:restriction base="dms:Note"/>
      </xsd:simpleType>
    </xsd:element>
    <xsd:element name="Subactivity" ma:index="15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6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7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8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9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20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1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2" nillable="true" ma:displayName="Function" ma:default="Event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3" nillable="true" ma:displayName="PRA 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4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5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6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7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8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9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0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1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2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3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4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5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6" nillable="true" ma:displayName="Activity" ma:default="Event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7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8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9" nillable="true" ma:displayName="Team" ma:default="TEMPLATE Event" ma:hidden="true" ma:internalName="Team" ma:readOnly="false">
      <xsd:simpleType>
        <xsd:restriction base="dms:Text">
          <xsd:maxLength value="255"/>
        </xsd:restriction>
      </xsd:simpleType>
    </xsd:element>
    <xsd:element name="Level2" ma:index="40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1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2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02248-25f4-4662-a670-cf11a8d01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67adadd0-3cd1-47f6-acfa-f6b6a774c7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NA</Subactivity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Events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TEMPLATE Event</Team>
    <Project xmlns="4f9c820c-e7e2-444d-97ee-45f2b3485c1d">NA</Project>
    <FunctionGroup xmlns="4f9c820c-e7e2-444d-97ee-45f2b3485c1d">NA</FunctionGroup>
    <Function xmlns="4f9c820c-e7e2-444d-97ee-45f2b3485c1d">Events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Competition Management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Year xmlns="c91a514c-9034-4fa3-897a-8352025b26ed">NA</Year>
    <Narrative xmlns="4f9c820c-e7e2-444d-97ee-45f2b3485c1d" xsi:nil="true"/>
    <CategoryName xmlns="4f9c820c-e7e2-444d-97ee-45f2b3485c1d">Briefings</CategoryName>
    <PRADateTrigger xmlns="4f9c820c-e7e2-444d-97ee-45f2b3485c1d" xsi:nil="true"/>
    <PRAText2 xmlns="4f9c820c-e7e2-444d-97ee-45f2b3485c1d" xsi:nil="true"/>
    <_dlc_DocId xmlns="385c1bd6-8498-486d-814f-4a71649a2f4d">EVNT-1842790390-120</_dlc_DocId>
    <_dlc_DocIdUrl xmlns="385c1bd6-8498-486d-814f-4a71649a2f4d">
      <Url>https://cyclingnz.sharepoint.com/sites/evnt-23NorTour/_layouts/15/DocIdRedir.aspx?ID=EVNT-1842790390-120</Url>
      <Description>EVNT-1842790390-120</Description>
    </_dlc_DocIdUrl>
    <lcf76f155ced4ddcb4097134ff3c332f xmlns="fde02248-25f4-4662-a670-cf11a8d01713">
      <Terms xmlns="http://schemas.microsoft.com/office/infopath/2007/PartnerControls"/>
    </lcf76f155ced4ddcb4097134ff3c332f>
    <TaxCatchAll xmlns="385c1bd6-8498-486d-814f-4a71649a2f4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F5D25-C248-472A-992D-DCCE74C64B16}">
  <ds:schemaRefs>
    <ds:schemaRef ds:uri="15ffb055-6eb4-45a1-bc20-bf2ac0d420da"/>
    <ds:schemaRef ds:uri="385c1bd6-8498-486d-814f-4a71649a2f4d"/>
    <ds:schemaRef ds:uri="4f9c820c-e7e2-444d-97ee-45f2b3485c1d"/>
    <ds:schemaRef ds:uri="725c79e5-42ce-4aa0-ac78-b6418001f0d2"/>
    <ds:schemaRef ds:uri="c91a514c-9034-4fa3-897a-8352025b26ed"/>
    <ds:schemaRef ds:uri="fde02248-25f4-4662-a670-cf11a8d017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677DBC-6D11-46F1-B634-28BF11B7D4A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ABFA4C-F999-4EC7-ACFF-C3659580A4D4}">
  <ds:schemaRefs>
    <ds:schemaRef ds:uri="15ffb055-6eb4-45a1-bc20-bf2ac0d420da"/>
    <ds:schemaRef ds:uri="385c1bd6-8498-486d-814f-4a71649a2f4d"/>
    <ds:schemaRef ds:uri="4f9c820c-e7e2-444d-97ee-45f2b3485c1d"/>
    <ds:schemaRef ds:uri="725c79e5-42ce-4aa0-ac78-b6418001f0d2"/>
    <ds:schemaRef ds:uri="c91a514c-9034-4fa3-897a-8352025b26ed"/>
    <ds:schemaRef ds:uri="fde02248-25f4-4662-a670-cf11a8d01713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10A64D3-5462-42F8-8887-4F2C8B76A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WELCOME – E BRIEFING</vt:lpstr>
      <vt:lpstr>GENERAL EVENT INFO</vt:lpstr>
      <vt:lpstr>HEALTH &amp; SAFETY</vt:lpstr>
      <vt:lpstr>MAUNGAREI Mt Wellington</vt:lpstr>
      <vt:lpstr>Hill Climb</vt:lpstr>
      <vt:lpstr>Hill Climb</vt:lpstr>
      <vt:lpstr>Criterium</vt:lpstr>
      <vt:lpstr>Criterium</vt:lpstr>
      <vt:lpstr>PCP Information</vt:lpstr>
      <vt:lpstr>PCP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 Secondary Schools Individual Cycling Champs 2016</dc:title>
  <dc:creator>Tri NZ Technical &amp; Inclusion</dc:creator>
  <cp:revision>33</cp:revision>
  <dcterms:created xsi:type="dcterms:W3CDTF">2016-09-01T00:25:54Z</dcterms:created>
  <dcterms:modified xsi:type="dcterms:W3CDTF">2023-08-14T01:08:47Z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0x010100CC366D42EFB6164984D9F49516F13592</vt:lpwstr>
  </property>
  <property fmtid="{D5CDD505-2E9C-101B-9397-08002B2CF9AE}" pid="3" name="Order">
    <vt:r8>517000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dlc_DocIdItemGuid">
    <vt:lpwstr>6c03825a-d329-4f5c-b4ba-2f36815ece44</vt:lpwstr>
  </property>
  <property fmtid="{D5CDD505-2E9C-101B-9397-08002B2CF9AE}" pid="13" name="MediaServiceImageTags">
    <vt:lpwstr/>
  </property>
</Properties>
</file>